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theme/theme1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131.xml" ContentType="application/vnd.openxmlformats-officedocument.presentationml.slideLayout+xml"/>
  <Override PartName="/ppt/theme/theme1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theme/theme2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4.xml" ContentType="application/vnd.openxmlformats-officedocument.theme+xml"/>
  <Override PartName="/ppt/slideLayouts/slideLayout151.xml" ContentType="application/vnd.openxmlformats-officedocument.presentationml.slideLayout+xml"/>
  <Override PartName="/ppt/theme/theme2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6.xml" ContentType="application/vnd.openxmlformats-officedocument.theme+xml"/>
  <Override PartName="/ppt/slideLayouts/slideLayout158.xml" ContentType="application/vnd.openxmlformats-officedocument.presentationml.slideLayout+xml"/>
  <Override PartName="/ppt/theme/theme2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0.xml" ContentType="application/vnd.openxmlformats-officedocument.theme+xml"/>
  <Override PartName="/ppt/slideLayouts/slideLayout177.xml" ContentType="application/vnd.openxmlformats-officedocument.presentationml.slideLayout+xml"/>
  <Override PartName="/ppt/theme/theme31.xml" ContentType="application/vnd.openxmlformats-officedocument.theme+xml"/>
  <Override PartName="/ppt/slideLayouts/slideLayout178.xml" ContentType="application/vnd.openxmlformats-officedocument.presentationml.slideLayout+xml"/>
  <Override PartName="/ppt/theme/theme32.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3.xml" ContentType="application/vnd.openxmlformats-officedocument.theme+xml"/>
  <Override PartName="/ppt/slideLayouts/slideLayout182.xml" ContentType="application/vnd.openxmlformats-officedocument.presentationml.slideLayout+xml"/>
  <Override PartName="/ppt/theme/theme3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3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0.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8.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9.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0.xml" ContentType="application/vnd.openxmlformats-officedocument.themeOverride+xml"/>
  <Override PartName="/ppt/notesSlides/notesSlide53.xml" ContentType="application/vnd.openxmlformats-officedocument.presentationml.notesSlide+xml"/>
  <Override PartName="/ppt/theme/themeOverride21.xml" ContentType="application/vnd.openxmlformats-officedocument.themeOverride+xml"/>
  <Override PartName="/ppt/notesSlides/notesSlide54.xml" ContentType="application/vnd.openxmlformats-officedocument.presentationml.notesSlide+xml"/>
  <Override PartName="/ppt/theme/themeOverride2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3.xml" ContentType="application/vnd.openxmlformats-officedocument.themeOverride+xml"/>
  <Override PartName="/ppt/notesSlides/notesSlide57.xml" ContentType="application/vnd.openxmlformats-officedocument.presentationml.notesSlide+xml"/>
  <Override PartName="/ppt/theme/themeOverride2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5.xml" ContentType="application/vnd.openxmlformats-officedocument.themeOverride+xml"/>
  <Override PartName="/ppt/notesSlides/notesSlide60.xml" ContentType="application/vnd.openxmlformats-officedocument.presentationml.notesSlide+xml"/>
  <Override PartName="/ppt/theme/themeOverride2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27.xml" ContentType="application/vnd.openxmlformats-officedocument.themeOverride+xml"/>
  <Override PartName="/ppt/notesSlides/notesSlide66.xml" ContentType="application/vnd.openxmlformats-officedocument.presentationml.notesSlide+xml"/>
  <Override PartName="/ppt/theme/themeOverride28.xml" ContentType="application/vnd.openxmlformats-officedocument.themeOverride+xml"/>
  <Override PartName="/ppt/notesSlides/notesSlide67.xml" ContentType="application/vnd.openxmlformats-officedocument.presentationml.notesSlide+xml"/>
  <Override PartName="/ppt/theme/themeOverride29.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31.xml" ContentType="application/vnd.openxmlformats-officedocument.themeOverride+xml"/>
  <Override PartName="/ppt/notesSlides/notesSlide73.xml" ContentType="application/vnd.openxmlformats-officedocument.presentationml.notesSlide+xml"/>
  <Override PartName="/ppt/theme/themeOverride3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7" r:id="rId4"/>
    <p:sldMasterId id="2147483699" r:id="rId5"/>
    <p:sldMasterId id="2147483711" r:id="rId6"/>
    <p:sldMasterId id="2147483725" r:id="rId7"/>
    <p:sldMasterId id="2147483737" r:id="rId8"/>
    <p:sldMasterId id="2147483739" r:id="rId9"/>
    <p:sldMasterId id="2147483751" r:id="rId10"/>
    <p:sldMasterId id="2147483763" r:id="rId11"/>
    <p:sldMasterId id="2147483775" r:id="rId12"/>
    <p:sldMasterId id="2147483787" r:id="rId13"/>
    <p:sldMasterId id="2147483789" r:id="rId14"/>
    <p:sldMasterId id="2147483791" r:id="rId15"/>
    <p:sldMasterId id="2147483793" r:id="rId16"/>
    <p:sldMasterId id="2147483800" r:id="rId17"/>
    <p:sldMasterId id="2147483807" r:id="rId18"/>
    <p:sldMasterId id="2147483809" r:id="rId19"/>
    <p:sldMasterId id="2147483812" r:id="rId20"/>
    <p:sldMasterId id="2147483815" r:id="rId21"/>
    <p:sldMasterId id="2147483817" r:id="rId22"/>
    <p:sldMasterId id="2147483820" r:id="rId23"/>
    <p:sldMasterId id="2147483827" r:id="rId24"/>
    <p:sldMasterId id="2147483834" r:id="rId25"/>
    <p:sldMasterId id="2147483836" r:id="rId26"/>
    <p:sldMasterId id="2147483843" r:id="rId27"/>
    <p:sldMasterId id="2147483845" r:id="rId28"/>
    <p:sldMasterId id="2147483852" r:id="rId29"/>
    <p:sldMasterId id="2147483859" r:id="rId30"/>
    <p:sldMasterId id="2147483866" r:id="rId31"/>
    <p:sldMasterId id="2147483868" r:id="rId32"/>
    <p:sldMasterId id="2147483870" r:id="rId33"/>
    <p:sldMasterId id="2147483874" r:id="rId34"/>
    <p:sldMasterId id="2147483876" r:id="rId35"/>
    <p:sldMasterId id="2147483879" r:id="rId36"/>
  </p:sldMasterIdLst>
  <p:notesMasterIdLst>
    <p:notesMasterId r:id="rId138"/>
  </p:notesMasterIdLst>
  <p:sldIdLst>
    <p:sldId id="256" r:id="rId37"/>
    <p:sldId id="257" r:id="rId38"/>
    <p:sldId id="258" r:id="rId39"/>
    <p:sldId id="259"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274" r:id="rId53"/>
    <p:sldId id="352" r:id="rId54"/>
    <p:sldId id="276" r:id="rId55"/>
    <p:sldId id="353" r:id="rId56"/>
    <p:sldId id="277" r:id="rId57"/>
    <p:sldId id="278" r:id="rId58"/>
    <p:sldId id="279" r:id="rId59"/>
    <p:sldId id="280" r:id="rId60"/>
    <p:sldId id="281" r:id="rId61"/>
    <p:sldId id="282" r:id="rId62"/>
    <p:sldId id="283" r:id="rId63"/>
    <p:sldId id="285" r:id="rId64"/>
    <p:sldId id="286" r:id="rId65"/>
    <p:sldId id="287" r:id="rId66"/>
    <p:sldId id="288" r:id="rId67"/>
    <p:sldId id="289" r:id="rId68"/>
    <p:sldId id="290" r:id="rId69"/>
    <p:sldId id="291" r:id="rId70"/>
    <p:sldId id="292" r:id="rId71"/>
    <p:sldId id="293" r:id="rId72"/>
    <p:sldId id="294" r:id="rId73"/>
    <p:sldId id="295" r:id="rId74"/>
    <p:sldId id="297" r:id="rId75"/>
    <p:sldId id="298" r:id="rId76"/>
    <p:sldId id="299" r:id="rId77"/>
    <p:sldId id="348" r:id="rId78"/>
    <p:sldId id="300" r:id="rId79"/>
    <p:sldId id="364" r:id="rId80"/>
    <p:sldId id="365" r:id="rId81"/>
    <p:sldId id="366" r:id="rId82"/>
    <p:sldId id="301" r:id="rId83"/>
    <p:sldId id="349" r:id="rId84"/>
    <p:sldId id="350" r:id="rId85"/>
    <p:sldId id="302" r:id="rId86"/>
    <p:sldId id="303" r:id="rId87"/>
    <p:sldId id="346" r:id="rId88"/>
    <p:sldId id="306" r:id="rId89"/>
    <p:sldId id="307" r:id="rId90"/>
    <p:sldId id="308" r:id="rId91"/>
    <p:sldId id="347" r:id="rId92"/>
    <p:sldId id="309" r:id="rId93"/>
    <p:sldId id="351" r:id="rId94"/>
    <p:sldId id="310" r:id="rId95"/>
    <p:sldId id="311" r:id="rId96"/>
    <p:sldId id="312" r:id="rId97"/>
    <p:sldId id="313" r:id="rId98"/>
    <p:sldId id="314" r:id="rId99"/>
    <p:sldId id="315" r:id="rId100"/>
    <p:sldId id="316" r:id="rId101"/>
    <p:sldId id="317" r:id="rId102"/>
    <p:sldId id="318" r:id="rId103"/>
    <p:sldId id="319" r:id="rId104"/>
    <p:sldId id="320" r:id="rId105"/>
    <p:sldId id="321" r:id="rId106"/>
    <p:sldId id="354" r:id="rId107"/>
    <p:sldId id="323" r:id="rId108"/>
    <p:sldId id="324" r:id="rId109"/>
    <p:sldId id="325" r:id="rId110"/>
    <p:sldId id="326" r:id="rId111"/>
    <p:sldId id="327" r:id="rId112"/>
    <p:sldId id="328" r:id="rId113"/>
    <p:sldId id="355" r:id="rId114"/>
    <p:sldId id="356" r:id="rId115"/>
    <p:sldId id="331" r:id="rId116"/>
    <p:sldId id="332" r:id="rId117"/>
    <p:sldId id="333" r:id="rId118"/>
    <p:sldId id="334" r:id="rId119"/>
    <p:sldId id="335" r:id="rId120"/>
    <p:sldId id="336" r:id="rId121"/>
    <p:sldId id="337" r:id="rId122"/>
    <p:sldId id="338" r:id="rId123"/>
    <p:sldId id="339" r:id="rId124"/>
    <p:sldId id="340" r:id="rId125"/>
    <p:sldId id="341" r:id="rId126"/>
    <p:sldId id="342" r:id="rId127"/>
    <p:sldId id="357" r:id="rId128"/>
    <p:sldId id="358" r:id="rId129"/>
    <p:sldId id="359" r:id="rId130"/>
    <p:sldId id="360" r:id="rId131"/>
    <p:sldId id="361" r:id="rId132"/>
    <p:sldId id="362" r:id="rId133"/>
    <p:sldId id="343" r:id="rId134"/>
    <p:sldId id="344" r:id="rId135"/>
    <p:sldId id="345" r:id="rId136"/>
    <p:sldId id="363" r:id="rId1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DDE8"/>
    <a:srgbClr val="E042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16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24.xml"/><Relationship Id="rId61" Type="http://schemas.openxmlformats.org/officeDocument/2006/relationships/slide" Target="slides/slide25.xml"/><Relationship Id="rId62" Type="http://schemas.openxmlformats.org/officeDocument/2006/relationships/slide" Target="slides/slide26.xml"/><Relationship Id="rId63" Type="http://schemas.openxmlformats.org/officeDocument/2006/relationships/slide" Target="slides/slide27.xml"/><Relationship Id="rId64" Type="http://schemas.openxmlformats.org/officeDocument/2006/relationships/slide" Target="slides/slide28.xml"/><Relationship Id="rId65" Type="http://schemas.openxmlformats.org/officeDocument/2006/relationships/slide" Target="slides/slide29.xml"/><Relationship Id="rId66" Type="http://schemas.openxmlformats.org/officeDocument/2006/relationships/slide" Target="slides/slide30.xml"/><Relationship Id="rId67" Type="http://schemas.openxmlformats.org/officeDocument/2006/relationships/slide" Target="slides/slide31.xml"/><Relationship Id="rId68" Type="http://schemas.openxmlformats.org/officeDocument/2006/relationships/slide" Target="slides/slide32.xml"/><Relationship Id="rId69" Type="http://schemas.openxmlformats.org/officeDocument/2006/relationships/slide" Target="slides/slide33.xml"/><Relationship Id="rId120" Type="http://schemas.openxmlformats.org/officeDocument/2006/relationships/slide" Target="slides/slide84.xml"/><Relationship Id="rId121" Type="http://schemas.openxmlformats.org/officeDocument/2006/relationships/slide" Target="slides/slide85.xml"/><Relationship Id="rId122" Type="http://schemas.openxmlformats.org/officeDocument/2006/relationships/slide" Target="slides/slide86.xml"/><Relationship Id="rId123" Type="http://schemas.openxmlformats.org/officeDocument/2006/relationships/slide" Target="slides/slide87.xml"/><Relationship Id="rId124" Type="http://schemas.openxmlformats.org/officeDocument/2006/relationships/slide" Target="slides/slide88.xml"/><Relationship Id="rId125" Type="http://schemas.openxmlformats.org/officeDocument/2006/relationships/slide" Target="slides/slide89.xml"/><Relationship Id="rId126" Type="http://schemas.openxmlformats.org/officeDocument/2006/relationships/slide" Target="slides/slide90.xml"/><Relationship Id="rId127" Type="http://schemas.openxmlformats.org/officeDocument/2006/relationships/slide" Target="slides/slide91.xml"/><Relationship Id="rId128" Type="http://schemas.openxmlformats.org/officeDocument/2006/relationships/slide" Target="slides/slide92.xml"/><Relationship Id="rId129" Type="http://schemas.openxmlformats.org/officeDocument/2006/relationships/slide" Target="slides/slide93.xml"/><Relationship Id="rId40" Type="http://schemas.openxmlformats.org/officeDocument/2006/relationships/slide" Target="slides/slide4.xml"/><Relationship Id="rId41" Type="http://schemas.openxmlformats.org/officeDocument/2006/relationships/slide" Target="slides/slide5.xml"/><Relationship Id="rId42" Type="http://schemas.openxmlformats.org/officeDocument/2006/relationships/slide" Target="slides/slide6.xml"/><Relationship Id="rId90" Type="http://schemas.openxmlformats.org/officeDocument/2006/relationships/slide" Target="slides/slide54.xml"/><Relationship Id="rId91" Type="http://schemas.openxmlformats.org/officeDocument/2006/relationships/slide" Target="slides/slide55.xml"/><Relationship Id="rId92" Type="http://schemas.openxmlformats.org/officeDocument/2006/relationships/slide" Target="slides/slide56.xml"/><Relationship Id="rId93" Type="http://schemas.openxmlformats.org/officeDocument/2006/relationships/slide" Target="slides/slide57.xml"/><Relationship Id="rId94" Type="http://schemas.openxmlformats.org/officeDocument/2006/relationships/slide" Target="slides/slide58.xml"/><Relationship Id="rId95" Type="http://schemas.openxmlformats.org/officeDocument/2006/relationships/slide" Target="slides/slide59.xml"/><Relationship Id="rId96" Type="http://schemas.openxmlformats.org/officeDocument/2006/relationships/slide" Target="slides/slide60.xml"/><Relationship Id="rId101" Type="http://schemas.openxmlformats.org/officeDocument/2006/relationships/slide" Target="slides/slide65.xml"/><Relationship Id="rId102" Type="http://schemas.openxmlformats.org/officeDocument/2006/relationships/slide" Target="slides/slide66.xml"/><Relationship Id="rId103" Type="http://schemas.openxmlformats.org/officeDocument/2006/relationships/slide" Target="slides/slide67.xml"/><Relationship Id="rId104" Type="http://schemas.openxmlformats.org/officeDocument/2006/relationships/slide" Target="slides/slide68.xml"/><Relationship Id="rId105" Type="http://schemas.openxmlformats.org/officeDocument/2006/relationships/slide" Target="slides/slide69.xml"/><Relationship Id="rId106" Type="http://schemas.openxmlformats.org/officeDocument/2006/relationships/slide" Target="slides/slide70.xml"/><Relationship Id="rId107" Type="http://schemas.openxmlformats.org/officeDocument/2006/relationships/slide" Target="slides/slide71.xml"/><Relationship Id="rId108" Type="http://schemas.openxmlformats.org/officeDocument/2006/relationships/slide" Target="slides/slide72.xml"/><Relationship Id="rId109" Type="http://schemas.openxmlformats.org/officeDocument/2006/relationships/slide" Target="slides/slide73.xml"/><Relationship Id="rId97" Type="http://schemas.openxmlformats.org/officeDocument/2006/relationships/slide" Target="slides/slide61.xml"/><Relationship Id="rId98" Type="http://schemas.openxmlformats.org/officeDocument/2006/relationships/slide" Target="slides/slide62.xml"/><Relationship Id="rId99" Type="http://schemas.openxmlformats.org/officeDocument/2006/relationships/slide" Target="slides/slide63.xml"/><Relationship Id="rId43" Type="http://schemas.openxmlformats.org/officeDocument/2006/relationships/slide" Target="slides/slide7.xml"/><Relationship Id="rId44" Type="http://schemas.openxmlformats.org/officeDocument/2006/relationships/slide" Target="slides/slide8.xml"/><Relationship Id="rId45" Type="http://schemas.openxmlformats.org/officeDocument/2006/relationships/slide" Target="slides/slide9.xml"/><Relationship Id="rId46" Type="http://schemas.openxmlformats.org/officeDocument/2006/relationships/slide" Target="slides/slide10.xml"/><Relationship Id="rId47" Type="http://schemas.openxmlformats.org/officeDocument/2006/relationships/slide" Target="slides/slide11.xml"/><Relationship Id="rId48" Type="http://schemas.openxmlformats.org/officeDocument/2006/relationships/slide" Target="slides/slide12.xml"/><Relationship Id="rId49" Type="http://schemas.openxmlformats.org/officeDocument/2006/relationships/slide" Target="slides/slide13.xml"/><Relationship Id="rId100" Type="http://schemas.openxmlformats.org/officeDocument/2006/relationships/slide" Target="slides/slide6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4.xml"/><Relationship Id="rId71" Type="http://schemas.openxmlformats.org/officeDocument/2006/relationships/slide" Target="slides/slide35.xml"/><Relationship Id="rId72" Type="http://schemas.openxmlformats.org/officeDocument/2006/relationships/slide" Target="slides/slide36.xml"/><Relationship Id="rId73" Type="http://schemas.openxmlformats.org/officeDocument/2006/relationships/slide" Target="slides/slide37.xml"/><Relationship Id="rId74" Type="http://schemas.openxmlformats.org/officeDocument/2006/relationships/slide" Target="slides/slide38.xml"/><Relationship Id="rId75" Type="http://schemas.openxmlformats.org/officeDocument/2006/relationships/slide" Target="slides/slide39.xml"/><Relationship Id="rId76" Type="http://schemas.openxmlformats.org/officeDocument/2006/relationships/slide" Target="slides/slide40.xml"/><Relationship Id="rId77" Type="http://schemas.openxmlformats.org/officeDocument/2006/relationships/slide" Target="slides/slide41.xml"/><Relationship Id="rId78" Type="http://schemas.openxmlformats.org/officeDocument/2006/relationships/slide" Target="slides/slide42.xml"/><Relationship Id="rId79" Type="http://schemas.openxmlformats.org/officeDocument/2006/relationships/slide" Target="slides/slide43.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4.xml"/><Relationship Id="rId131" Type="http://schemas.openxmlformats.org/officeDocument/2006/relationships/slide" Target="slides/slide95.xml"/><Relationship Id="rId132" Type="http://schemas.openxmlformats.org/officeDocument/2006/relationships/slide" Target="slides/slide96.xml"/><Relationship Id="rId133" Type="http://schemas.openxmlformats.org/officeDocument/2006/relationships/slide" Target="slides/slide97.xml"/><Relationship Id="rId134" Type="http://schemas.openxmlformats.org/officeDocument/2006/relationships/slide" Target="slides/slide98.xml"/><Relationship Id="rId135" Type="http://schemas.openxmlformats.org/officeDocument/2006/relationships/slide" Target="slides/slide99.xml"/><Relationship Id="rId136" Type="http://schemas.openxmlformats.org/officeDocument/2006/relationships/slide" Target="slides/slide100.xml"/><Relationship Id="rId137" Type="http://schemas.openxmlformats.org/officeDocument/2006/relationships/slide" Target="slides/slide101.xml"/><Relationship Id="rId138" Type="http://schemas.openxmlformats.org/officeDocument/2006/relationships/notesMaster" Target="notesMasters/notesMaster1.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14.xml"/><Relationship Id="rId51" Type="http://schemas.openxmlformats.org/officeDocument/2006/relationships/slide" Target="slides/slide15.xml"/><Relationship Id="rId52" Type="http://schemas.openxmlformats.org/officeDocument/2006/relationships/slide" Target="slides/slide16.xml"/><Relationship Id="rId53" Type="http://schemas.openxmlformats.org/officeDocument/2006/relationships/slide" Target="slides/slide17.xml"/><Relationship Id="rId54" Type="http://schemas.openxmlformats.org/officeDocument/2006/relationships/slide" Target="slides/slide18.xml"/><Relationship Id="rId55" Type="http://schemas.openxmlformats.org/officeDocument/2006/relationships/slide" Target="slides/slide19.xml"/><Relationship Id="rId56" Type="http://schemas.openxmlformats.org/officeDocument/2006/relationships/slide" Target="slides/slide20.xml"/><Relationship Id="rId57" Type="http://schemas.openxmlformats.org/officeDocument/2006/relationships/slide" Target="slides/slide21.xml"/><Relationship Id="rId58" Type="http://schemas.openxmlformats.org/officeDocument/2006/relationships/slide" Target="slides/slide22.xml"/><Relationship Id="rId59" Type="http://schemas.openxmlformats.org/officeDocument/2006/relationships/slide" Target="slides/slide23.xml"/><Relationship Id="rId110" Type="http://schemas.openxmlformats.org/officeDocument/2006/relationships/slide" Target="slides/slide74.xml"/><Relationship Id="rId111" Type="http://schemas.openxmlformats.org/officeDocument/2006/relationships/slide" Target="slides/slide75.xml"/><Relationship Id="rId112" Type="http://schemas.openxmlformats.org/officeDocument/2006/relationships/slide" Target="slides/slide76.xml"/><Relationship Id="rId113" Type="http://schemas.openxmlformats.org/officeDocument/2006/relationships/slide" Target="slides/slide77.xml"/><Relationship Id="rId114" Type="http://schemas.openxmlformats.org/officeDocument/2006/relationships/slide" Target="slides/slide78.xml"/><Relationship Id="rId115" Type="http://schemas.openxmlformats.org/officeDocument/2006/relationships/slide" Target="slides/slide79.xml"/><Relationship Id="rId116" Type="http://schemas.openxmlformats.org/officeDocument/2006/relationships/slide" Target="slides/slide80.xml"/><Relationship Id="rId117" Type="http://schemas.openxmlformats.org/officeDocument/2006/relationships/slide" Target="slides/slide81.xml"/><Relationship Id="rId118" Type="http://schemas.openxmlformats.org/officeDocument/2006/relationships/slide" Target="slides/slide82.xml"/><Relationship Id="rId119" Type="http://schemas.openxmlformats.org/officeDocument/2006/relationships/slide" Target="slides/slide8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 Target="slides/slide1.xml"/><Relationship Id="rId38" Type="http://schemas.openxmlformats.org/officeDocument/2006/relationships/slide" Target="slides/slide2.xml"/><Relationship Id="rId39" Type="http://schemas.openxmlformats.org/officeDocument/2006/relationships/slide" Target="slides/slide3.xml"/><Relationship Id="rId80" Type="http://schemas.openxmlformats.org/officeDocument/2006/relationships/slide" Target="slides/slide44.xml"/><Relationship Id="rId81" Type="http://schemas.openxmlformats.org/officeDocument/2006/relationships/slide" Target="slides/slide45.xml"/><Relationship Id="rId82" Type="http://schemas.openxmlformats.org/officeDocument/2006/relationships/slide" Target="slides/slide46.xml"/><Relationship Id="rId83" Type="http://schemas.openxmlformats.org/officeDocument/2006/relationships/slide" Target="slides/slide47.xml"/><Relationship Id="rId84" Type="http://schemas.openxmlformats.org/officeDocument/2006/relationships/slide" Target="slides/slide48.xml"/><Relationship Id="rId85" Type="http://schemas.openxmlformats.org/officeDocument/2006/relationships/slide" Target="slides/slide49.xml"/><Relationship Id="rId86" Type="http://schemas.openxmlformats.org/officeDocument/2006/relationships/slide" Target="slides/slide50.xml"/><Relationship Id="rId87" Type="http://schemas.openxmlformats.org/officeDocument/2006/relationships/slide" Target="slides/slide51.xml"/><Relationship Id="rId88" Type="http://schemas.openxmlformats.org/officeDocument/2006/relationships/slide" Target="slides/slide52.xml"/><Relationship Id="rId89" Type="http://schemas.openxmlformats.org/officeDocument/2006/relationships/slide" Target="slides/slide53.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1895A1-F9CC-4BA9-892E-3050C7DCA64C}" type="datetimeFigureOut">
              <a:rPr lang="en-US" smtClean="0"/>
              <a:pPr/>
              <a:t>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B82B24-F65B-4526-8118-73D175350744}" type="slidenum">
              <a:rPr lang="en-US" smtClean="0"/>
              <a:pPr/>
              <a:t>‹#›</a:t>
            </a:fld>
            <a:endParaRPr lang="en-US"/>
          </a:p>
        </p:txBody>
      </p:sp>
    </p:spTree>
    <p:extLst>
      <p:ext uri="{BB962C8B-B14F-4D97-AF65-F5344CB8AC3E}">
        <p14:creationId xmlns:p14="http://schemas.microsoft.com/office/powerpoint/2010/main" val="341568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en.wikipedia.org/wiki/Tannaitic_Hebrew" TargetMode="External"/><Relationship Id="rId4" Type="http://schemas.openxmlformats.org/officeDocument/2006/relationships/hyperlink" Target="http://en.wikipedia.org/wiki/Aramaic" TargetMode="External"/><Relationship Id="rId5" Type="http://schemas.openxmlformats.org/officeDocument/2006/relationships/hyperlink" Target="http://en.wikipedia.org/wiki/Halakha" TargetMode="External"/><Relationship Id="rId6" Type="http://schemas.openxmlformats.org/officeDocument/2006/relationships/hyperlink" Target="http://en.wikipedia.org/wiki/Jewish_ethics" TargetMode="External"/><Relationship Id="rId7" Type="http://schemas.openxmlformats.org/officeDocument/2006/relationships/hyperlink" Target="http://en.wikipedia.org/wiki/History" TargetMode="External"/><Relationship Id="rId8" Type="http://schemas.openxmlformats.org/officeDocument/2006/relationships/hyperlink" Target="http://en.wikipedia.org/wiki/Theology" TargetMode="External"/><Relationship Id="rId9" Type="http://schemas.openxmlformats.org/officeDocument/2006/relationships/hyperlink" Target="http://en.wikipedia.org/wiki/Rabbinic_literature" TargetMode="External"/><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pPr eaLnBrk="1" hangingPunct="1"/>
              <a:t>2</a:t>
            </a:fld>
            <a:endParaRPr lang="en-US" sz="120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F7DA2A-91A8-F54B-8DC7-A82CAA05899B}" type="slidenum">
              <a:rPr lang="en-US" sz="1200">
                <a:solidFill>
                  <a:prstClr val="black"/>
                </a:solidFill>
              </a:rPr>
              <a:pPr eaLnBrk="1" hangingPunct="1"/>
              <a:t>18</a:t>
            </a:fld>
            <a:endParaRPr lang="en-US" sz="1200">
              <a:solidFill>
                <a:prstClr val="black"/>
              </a:solidFill>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FE9177-4F00-4249-97F9-3690C7B2F90A}" type="slidenum">
              <a:rPr lang="en-GB" sz="1200">
                <a:solidFill>
                  <a:srgbClr val="000000"/>
                </a:solidFill>
              </a:rPr>
              <a:pPr eaLnBrk="1" hangingPunct="1"/>
              <a:t>19</a:t>
            </a:fld>
            <a:endParaRPr lang="en-GB" sz="1200">
              <a:solidFill>
                <a:srgbClr val="000000"/>
              </a:solidFill>
            </a:endParaRPr>
          </a:p>
        </p:txBody>
      </p:sp>
      <p:sp>
        <p:nvSpPr>
          <p:cNvPr id="228354"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6D87CD-C01F-B749-8230-ECDDAC4804F5}" type="slidenum">
              <a:rPr lang="en-GB" sz="1200">
                <a:solidFill>
                  <a:srgbClr val="000000"/>
                </a:solidFill>
              </a:rPr>
              <a:pPr eaLnBrk="1" hangingPunct="1"/>
              <a:t>21</a:t>
            </a:fld>
            <a:endParaRPr lang="en-GB" sz="120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Times New Roman" charset="0"/>
              </a:rPr>
              <a:t>7</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đoạn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đầu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của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sách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vụ</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tập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trung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vào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Giê-ru-sa-lem</a:t>
            </a:r>
            <a:r>
              <a:rPr lang="en-US" baseline="0" dirty="0" smtClean="0">
                <a:latin typeface="Times New Roman" charset="0"/>
                <a:ea typeface="ＭＳ Ｐゴシック" charset="0"/>
                <a:cs typeface="Times New Roman" charset="0"/>
              </a:rPr>
              <a:t>. 1:8 </a:t>
            </a:r>
            <a:r>
              <a:rPr lang="en-US" baseline="0" dirty="0" err="1" smtClean="0">
                <a:latin typeface="Times New Roman" charset="0"/>
                <a:ea typeface="ＭＳ Ｐゴシック" charset="0"/>
                <a:cs typeface="Times New Roman" charset="0"/>
              </a:rPr>
              <a:t>cho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chúng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một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dàn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bài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về</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sách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vụ</a:t>
            </a:r>
            <a:r>
              <a:rPr lang="en-US" baseline="0" dirty="0" smtClean="0">
                <a:latin typeface="Times New Roman" charset="0"/>
                <a:ea typeface="ＭＳ Ｐゴシック" charset="0"/>
                <a:cs typeface="Times New Roman" charset="0"/>
              </a:rPr>
              <a:t>. 2:9-11 </a:t>
            </a:r>
            <a:r>
              <a:rPr lang="en-US" baseline="0" dirty="0" err="1" smtClean="0">
                <a:latin typeface="Times New Roman" charset="0"/>
                <a:ea typeface="ＭＳ Ｐゴシック" charset="0"/>
                <a:cs typeface="Times New Roman" charset="0"/>
              </a:rPr>
              <a:t>cho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chúng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biết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những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người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Giê-ru-sa-lem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trong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dịp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lễ</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Ngũ</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Tuần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ai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Có</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những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người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nghe</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Phúc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Âm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tại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Giê-ru-sa-lem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dịp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lễ</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này</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đã</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những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người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đầu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tiên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đem</a:t>
            </a:r>
            <a:r>
              <a:rPr lang="en-US" baseline="0" dirty="0" smtClean="0">
                <a:latin typeface="Times New Roman" charset="0"/>
                <a:ea typeface="ＭＳ Ｐゴシック" charset="0"/>
                <a:cs typeface="Times New Roman" charset="0"/>
              </a:rPr>
              <a:t> Tin </a:t>
            </a:r>
            <a:r>
              <a:rPr lang="en-US" baseline="0" dirty="0" err="1" smtClean="0">
                <a:latin typeface="Times New Roman" charset="0"/>
                <a:ea typeface="ＭＳ Ｐゴシック" charset="0"/>
                <a:cs typeface="Times New Roman" charset="0"/>
              </a:rPr>
              <a:t>lành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về</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quê</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hương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mình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rất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lâu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trước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khi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Phao</a:t>
            </a:r>
            <a:r>
              <a:rPr lang="en-US" baseline="0" dirty="0" smtClean="0">
                <a:latin typeface="Times New Roman" charset="0"/>
                <a:ea typeface="ＭＳ Ｐゴシック" charset="0"/>
                <a:cs typeface="Times New Roman" charset="0"/>
              </a:rPr>
              <a:t>-</a:t>
            </a:r>
            <a:r>
              <a:rPr lang="en-US" baseline="0" dirty="0" err="1" smtClean="0">
                <a:latin typeface="Times New Roman" charset="0"/>
                <a:ea typeface="ＭＳ Ｐゴシック" charset="0"/>
                <a:cs typeface="Times New Roman" charset="0"/>
              </a:rPr>
              <a:t>lô</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các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sứ</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đồ</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khác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truyền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giáo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họ</a:t>
            </a:r>
            <a:r>
              <a:rPr lang="en-US" baseline="0" dirty="0" smtClean="0">
                <a:latin typeface="Times New Roman" charset="0"/>
                <a:ea typeface="ＭＳ Ｐゴシック" charset="0"/>
                <a:cs typeface="Times New Roman" charset="0"/>
              </a:rPr>
              <a:t>.</a:t>
            </a:r>
          </a:p>
          <a:p>
            <a:pPr eaLnBrk="1" hangingPunct="1"/>
            <a:r>
              <a:rPr lang="en-US" baseline="0" dirty="0" err="1" smtClean="0">
                <a:latin typeface="Times New Roman" charset="0"/>
                <a:ea typeface="ＭＳ Ｐゴシック" charset="0"/>
                <a:cs typeface="Times New Roman" charset="0"/>
              </a:rPr>
              <a:t>Công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vụ</a:t>
            </a:r>
            <a:r>
              <a:rPr lang="en-US" baseline="0" dirty="0" smtClean="0">
                <a:latin typeface="Times New Roman" charset="0"/>
                <a:ea typeface="ＭＳ Ｐゴシック" charset="0"/>
                <a:cs typeface="Times New Roman" charset="0"/>
              </a:rPr>
              <a:t> 8, </a:t>
            </a:r>
            <a:r>
              <a:rPr lang="en-US" baseline="0" dirty="0" err="1" smtClean="0">
                <a:latin typeface="Times New Roman" charset="0"/>
                <a:ea typeface="ＭＳ Ｐゴシック" charset="0"/>
                <a:cs typeface="Times New Roman" charset="0"/>
              </a:rPr>
              <a:t>Philíp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Samari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rồi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trên</a:t>
            </a:r>
            <a:r>
              <a:rPr lang="en-US" baseline="0" dirty="0" smtClean="0">
                <a:latin typeface="Times New Roman" charset="0"/>
                <a:ea typeface="ＭＳ Ｐゴシック" charset="0"/>
                <a:cs typeface="Times New Roman" charset="0"/>
              </a:rPr>
              <a:t> con </a:t>
            </a:r>
            <a:r>
              <a:rPr lang="en-US" baseline="0" dirty="0" err="1" smtClean="0">
                <a:latin typeface="Times New Roman" charset="0"/>
                <a:ea typeface="ＭＳ Ｐゴシック" charset="0"/>
                <a:cs typeface="Times New Roman" charset="0"/>
              </a:rPr>
              <a:t>đường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Giê-ru-sa-lem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Gaxa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Rồi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Đức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Thánh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Linh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đem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Áchđốt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của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Philitin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Sau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đó</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giảng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từ</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Ách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đốt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Sêsarê</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Hoạn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quan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Êthiôbi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trong</a:t>
            </a:r>
            <a:r>
              <a:rPr lang="en-US" baseline="0" dirty="0" smtClean="0">
                <a:latin typeface="Times New Roman" charset="0"/>
                <a:ea typeface="ＭＳ Ｐゴシック" charset="0"/>
                <a:cs typeface="Times New Roman" charset="0"/>
              </a:rPr>
              <a:t> 8:28 </a:t>
            </a:r>
            <a:r>
              <a:rPr lang="en-US" baseline="0" dirty="0" err="1" smtClean="0">
                <a:latin typeface="Times New Roman" charset="0"/>
                <a:ea typeface="ＭＳ Ｐゴシック" charset="0"/>
                <a:cs typeface="Times New Roman" charset="0"/>
              </a:rPr>
              <a:t>thật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ra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không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phải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từ</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Êthiôbi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Trong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thời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Kinh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Thánh</a:t>
            </a:r>
            <a:r>
              <a:rPr lang="en-US" baseline="0" dirty="0" smtClean="0">
                <a:latin typeface="Times New Roman" charset="0"/>
                <a:ea typeface="ＭＳ Ｐゴシック" charset="0"/>
                <a:cs typeface="Times New Roman" charset="0"/>
              </a:rPr>
              <a:t> </a:t>
            </a:r>
            <a:r>
              <a:rPr lang="vi-VN" baseline="0" dirty="0" smtClean="0">
                <a:latin typeface="Times New Roman" charset="0"/>
                <a:ea typeface="ＭＳ Ｐゴシック" charset="0"/>
                <a:cs typeface="Times New Roman" charset="0"/>
              </a:rPr>
              <a:t>Tân Ước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bất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cứ</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chỗ</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nào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phía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nam</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của</a:t>
            </a:r>
            <a:r>
              <a:rPr lang="en-US" baseline="0" dirty="0" smtClean="0">
                <a:latin typeface="Times New Roman" charset="0"/>
                <a:ea typeface="ＭＳ Ｐゴシック" charset="0"/>
                <a:cs typeface="Times New Roman" charset="0"/>
              </a:rPr>
              <a:t> Ai </a:t>
            </a:r>
            <a:r>
              <a:rPr lang="en-US" baseline="0" dirty="0" err="1" smtClean="0">
                <a:latin typeface="Times New Roman" charset="0"/>
                <a:ea typeface="ＭＳ Ｐゴシック" charset="0"/>
                <a:cs typeface="Times New Roman" charset="0"/>
              </a:rPr>
              <a:t>cập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đều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được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gọi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Êthiôbi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cho</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nên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việc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gọi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như</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vậy</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cũng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đúng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Canđát</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tước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vị</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thừa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kế</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của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các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nữ</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hoàng</a:t>
            </a:r>
            <a:r>
              <a:rPr lang="en-US" baseline="0" dirty="0" smtClean="0">
                <a:latin typeface="Times New Roman" charset="0"/>
                <a:ea typeface="ＭＳ Ｐゴシック" charset="0"/>
                <a:cs typeface="Times New Roman" charset="0"/>
              </a:rPr>
              <a:t> Nubian. </a:t>
            </a:r>
            <a:r>
              <a:rPr lang="en-US" baseline="0" dirty="0" err="1" smtClean="0">
                <a:latin typeface="Times New Roman" charset="0"/>
                <a:ea typeface="ＭＳ Ｐゴシック" charset="0"/>
                <a:cs typeface="Times New Roman" charset="0"/>
              </a:rPr>
              <a:t>Vị</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quan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hầu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cận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hoạn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quan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đến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từ</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Nubia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phia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bắc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của</a:t>
            </a:r>
            <a:r>
              <a:rPr lang="en-US" baseline="0" dirty="0" smtClean="0">
                <a:latin typeface="Times New Roman" charset="0"/>
                <a:ea typeface="ＭＳ Ｐゴシック" charset="0"/>
                <a:cs typeface="Times New Roman" charset="0"/>
              </a:rPr>
              <a:t> Sudan. </a:t>
            </a:r>
            <a:r>
              <a:rPr lang="en-US" baseline="0" dirty="0" err="1" smtClean="0">
                <a:latin typeface="Times New Roman" charset="0"/>
                <a:ea typeface="ＭＳ Ｐゴシック" charset="0"/>
                <a:cs typeface="Times New Roman" charset="0"/>
              </a:rPr>
              <a:t>Hội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Thánh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đã</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được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thành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lập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tại</a:t>
            </a:r>
            <a:r>
              <a:rPr lang="en-US" baseline="0" dirty="0" smtClean="0">
                <a:latin typeface="Times New Roman" charset="0"/>
                <a:ea typeface="ＭＳ Ｐゴシック" charset="0"/>
                <a:cs typeface="Times New Roman" charset="0"/>
              </a:rPr>
              <a:t> Sudan </a:t>
            </a:r>
            <a:r>
              <a:rPr lang="en-US" baseline="0" dirty="0" err="1" smtClean="0">
                <a:latin typeface="Times New Roman" charset="0"/>
                <a:ea typeface="ＭＳ Ｐゴシック" charset="0"/>
                <a:cs typeface="Times New Roman" charset="0"/>
              </a:rPr>
              <a:t>và</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Êthiôbi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từ</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thế</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kỷ</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thứ</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nhất</a:t>
            </a:r>
            <a:r>
              <a:rPr lang="en-US" baseline="0" dirty="0" smtClean="0">
                <a:latin typeface="Times New Roman" charset="0"/>
                <a:ea typeface="ＭＳ Ｐゴシック" charset="0"/>
                <a:cs typeface="Times New Roman"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CB94FE-13A7-6949-9FF1-AF380EDC6AC6}" type="slidenum">
              <a:rPr lang="en-GB" sz="1200">
                <a:solidFill>
                  <a:srgbClr val="000000"/>
                </a:solidFill>
              </a:rPr>
              <a:pPr eaLnBrk="1" hangingPunct="1"/>
              <a:t>22</a:t>
            </a:fld>
            <a:endParaRPr lang="en-GB" sz="1200">
              <a:solidFill>
                <a:srgbClr val="000000"/>
              </a:solidFill>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Times New Roman" charset="0"/>
                <a:ea typeface="ＭＳ Ｐゴシック" charset="0"/>
                <a:cs typeface="Times New Roman" charset="0"/>
              </a:rPr>
              <a:t>Trong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đoạn</a:t>
            </a:r>
            <a:r>
              <a:rPr lang="en-US" baseline="0" dirty="0" smtClean="0">
                <a:latin typeface="Times New Roman" charset="0"/>
                <a:ea typeface="ＭＳ Ｐゴシック" charset="0"/>
                <a:cs typeface="Times New Roman" charset="0"/>
              </a:rPr>
              <a:t> 9, </a:t>
            </a:r>
            <a:r>
              <a:rPr lang="en-US" baseline="0" dirty="0" err="1" smtClean="0">
                <a:latin typeface="Times New Roman" charset="0"/>
                <a:ea typeface="ＭＳ Ｐゴシック" charset="0"/>
                <a:cs typeface="Times New Roman" charset="0"/>
              </a:rPr>
              <a:t>Phao</a:t>
            </a:r>
            <a:r>
              <a:rPr lang="en-US" baseline="0" dirty="0" smtClean="0">
                <a:latin typeface="Times New Roman" charset="0"/>
                <a:ea typeface="ＭＳ Ｐゴシック" charset="0"/>
                <a:cs typeface="Times New Roman" charset="0"/>
              </a:rPr>
              <a:t>-</a:t>
            </a:r>
            <a:r>
              <a:rPr lang="en-US" baseline="0" dirty="0" err="1" smtClean="0">
                <a:latin typeface="Times New Roman" charset="0"/>
                <a:ea typeface="ＭＳ Ｐゴシック" charset="0"/>
                <a:cs typeface="Times New Roman" charset="0"/>
              </a:rPr>
              <a:t>lô</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gặp</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Chúa</a:t>
            </a:r>
            <a:r>
              <a:rPr lang="en-US" baseline="0" dirty="0" smtClean="0">
                <a:latin typeface="Times New Roman" charset="0"/>
                <a:ea typeface="ＭＳ Ｐゴシック" charset="0"/>
                <a:cs typeface="Times New Roman" charset="0"/>
              </a:rPr>
              <a:t> Jesus </a:t>
            </a:r>
            <a:r>
              <a:rPr lang="en-US" baseline="0" dirty="0" err="1" smtClean="0">
                <a:latin typeface="Times New Roman" charset="0"/>
                <a:ea typeface="ＭＳ Ｐゴシック" charset="0"/>
                <a:cs typeface="Times New Roman" charset="0"/>
              </a:rPr>
              <a:t>trên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đường</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mách</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Rồi</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câu</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truyện</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được</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chuyển</a:t>
            </a:r>
            <a:r>
              <a:rPr lang="en-US" baseline="0" dirty="0" smtClean="0">
                <a:latin typeface="Times New Roman" charset="0"/>
                <a:ea typeface="ＭＳ Ｐゴシック" charset="0"/>
                <a:cs typeface="Times New Roman" charset="0"/>
              </a:rPr>
              <a:t> qua </a:t>
            </a:r>
            <a:r>
              <a:rPr lang="en-US" baseline="0" dirty="0" err="1" smtClean="0">
                <a:latin typeface="Times New Roman" charset="0"/>
                <a:ea typeface="ＭＳ Ｐゴシック" charset="0"/>
                <a:cs typeface="Times New Roman" charset="0"/>
              </a:rPr>
              <a:t>Đa</a:t>
            </a:r>
            <a:r>
              <a:rPr lang="en-US" baseline="0" dirty="0" smtClean="0">
                <a:latin typeface="Times New Roman" charset="0"/>
                <a:ea typeface="ＭＳ Ｐゴシック" charset="0"/>
                <a:cs typeface="Times New Roman" charset="0"/>
              </a:rPr>
              <a:t> </a:t>
            </a:r>
            <a:r>
              <a:rPr lang="en-US" baseline="0" dirty="0" err="1" smtClean="0">
                <a:latin typeface="Times New Roman" charset="0"/>
                <a:ea typeface="ＭＳ Ｐゴシック" charset="0"/>
                <a:cs typeface="Times New Roman" charset="0"/>
              </a:rPr>
              <a:t>mách</a:t>
            </a:r>
            <a:r>
              <a:rPr lang="en-US" baseline="0" dirty="0" smtClean="0">
                <a:latin typeface="Times New Roman" charset="0"/>
                <a:ea typeface="ＭＳ Ｐゴシック" charset="0"/>
                <a:cs typeface="Times New Roman" charset="0"/>
              </a:rPr>
              <a:t>. </a:t>
            </a:r>
            <a:endParaRPr lang="en-US" dirty="0" smtClean="0">
              <a:latin typeface="Times New Roman" charset="0"/>
              <a:ea typeface="ＭＳ Ｐゴシック" charset="0"/>
              <a:cs typeface="Times New Roman" charset="0"/>
            </a:endParaRPr>
          </a:p>
          <a:p>
            <a:pPr eaLnBrk="1" hangingPunct="1"/>
            <a:endParaRPr lang="en-US" dirty="0">
              <a:latin typeface="Times New Roman"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24</a:t>
            </a:fld>
            <a:endParaRPr lang="en-GB"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B468B0-FB32-7040-898E-F0B6CFAC1F54}" type="slidenum">
              <a:rPr lang="en-US" sz="1200">
                <a:solidFill>
                  <a:prstClr val="black"/>
                </a:solidFill>
              </a:rPr>
              <a:pPr eaLnBrk="1" hangingPunct="1"/>
              <a:t>25</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A2A5F1-75BE-3E46-84F5-7C95873CBF93}" type="slidenum">
              <a:rPr lang="en-US" sz="1200">
                <a:solidFill>
                  <a:prstClr val="black"/>
                </a:solidFill>
              </a:rPr>
              <a:pPr eaLnBrk="1" hangingPunct="1"/>
              <a:t>26</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44704B-D4C7-E544-898D-CB437569A332}" type="slidenum">
              <a:rPr lang="en-US" sz="1200">
                <a:solidFill>
                  <a:prstClr val="black"/>
                </a:solidFill>
              </a:rPr>
              <a:pPr eaLnBrk="1" hangingPunct="1"/>
              <a:t>27</a:t>
            </a:fld>
            <a:endParaRPr lang="en-US" sz="1200">
              <a:solidFill>
                <a:prstClr val="black"/>
              </a:solidFill>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65C8C-211E-FF49-8201-E47AC9ECAF49}" type="slidenum">
              <a:rPr lang="en-US" sz="1200"/>
              <a:pPr eaLnBrk="1" hangingPunct="1"/>
              <a:t>28</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7ACAC0-E299-2646-98CE-05488DACE39E}" type="slidenum">
              <a:rPr lang="en-US" sz="1200">
                <a:solidFill>
                  <a:srgbClr val="000000"/>
                </a:solidFill>
              </a:rPr>
              <a:pPr eaLnBrk="1" hangingPunct="1"/>
              <a:t>29</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5</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30</a:t>
            </a:fld>
            <a:endParaRPr lang="en-GB" sz="1200">
              <a:solidFill>
                <a:srgbClr val="000000"/>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69392-75DD-3644-A553-855E3A89F0D9}" type="slidenum">
              <a:rPr lang="en-US" sz="1200"/>
              <a:pPr eaLnBrk="1" hangingPunct="1"/>
              <a:t>31</a:t>
            </a:fld>
            <a:endParaRPr 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BE762C-4578-8A47-AA41-B9841BF38FB0}" type="slidenum">
              <a:rPr lang="en-US" sz="1200"/>
              <a:pPr eaLnBrk="1" hangingPunct="1"/>
              <a:t>32</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pPr eaLnBrk="1" hangingPunct="1"/>
              <a:t>34</a:t>
            </a:fld>
            <a:endParaRPr lang="en-US" sz="120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756B5A-15F3-0841-9564-2EB556B1C397}" type="slidenum">
              <a:rPr lang="en-US" sz="1200"/>
              <a:pPr eaLnBrk="1" hangingPunct="1"/>
              <a:t>35</a:t>
            </a:fld>
            <a:endParaRPr lang="en-US" sz="1200"/>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pPr eaLnBrk="1" hangingPunct="1"/>
              <a:t>36</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9D6F54-16F5-944A-A11E-73DF49AA9357}" type="slidenum">
              <a:rPr lang="en-US" sz="1200">
                <a:solidFill>
                  <a:srgbClr val="000000"/>
                </a:solidFill>
              </a:rPr>
              <a:pPr eaLnBrk="1" hangingPunct="1"/>
              <a:t>37</a:t>
            </a:fld>
            <a:endParaRPr lang="en-US" sz="1200">
              <a:solidFill>
                <a:srgbClr val="000000"/>
              </a:solidFill>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D2C249-FDD1-1E45-B062-AB7C5B10363F}" type="slidenum">
              <a:rPr lang="en-US" sz="1200">
                <a:solidFill>
                  <a:srgbClr val="000000"/>
                </a:solidFill>
              </a:rPr>
              <a:pPr eaLnBrk="1" hangingPunct="1"/>
              <a:t>38</a:t>
            </a:fld>
            <a:endParaRPr lang="en-US" sz="1200">
              <a:solidFill>
                <a:srgbClr val="000000"/>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FD37A-4D2C-1743-8505-F2A7A016806F}" type="slidenum">
              <a:rPr lang="en-US" sz="1200"/>
              <a:pPr eaLnBrk="1" hangingPunct="1"/>
              <a:t>39</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D109D6-CDCD-A64A-A043-BDEA768D954F}" type="slidenum">
              <a:rPr lang="en-US" sz="1200"/>
              <a:pPr eaLnBrk="1" hangingPunct="1"/>
              <a:t>40</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4075A2-7F15-1C45-851C-B6C72F530215}" type="slidenum">
              <a:rPr lang="en-GB" sz="1200">
                <a:solidFill>
                  <a:srgbClr val="000000"/>
                </a:solidFill>
              </a:rPr>
              <a:pPr eaLnBrk="1" hangingPunct="1"/>
              <a:t>6</a:t>
            </a:fld>
            <a:endParaRPr lang="en-GB" sz="1200">
              <a:solidFill>
                <a:srgbClr val="000000"/>
              </a:solidFill>
            </a:endParaRPr>
          </a:p>
        </p:txBody>
      </p:sp>
      <p:sp>
        <p:nvSpPr>
          <p:cNvPr id="220162" name="Rectangle 2"/>
          <p:cNvSpPr>
            <a:spLocks noGrp="1" noRot="1" noChangeAspect="1" noChangeArrowheads="1" noTextEdit="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CF7F4-21F4-974E-92D7-2B5084053EFF}" type="slidenum">
              <a:rPr lang="en-US" sz="1200"/>
              <a:pPr eaLnBrk="1" hangingPunct="1"/>
              <a:t>41</a:t>
            </a:fld>
            <a:endParaRPr 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A298F9-C455-DB44-9C4A-4E679FFA7C75}" type="slidenum">
              <a:rPr lang="en-GB" sz="1200">
                <a:solidFill>
                  <a:srgbClr val="000000"/>
                </a:solidFill>
              </a:rPr>
              <a:pPr eaLnBrk="1" hangingPunct="1"/>
              <a:t>43</a:t>
            </a:fld>
            <a:endParaRPr lang="en-GB" sz="1200">
              <a:solidFill>
                <a:srgbClr val="000000"/>
              </a:solidFill>
            </a:endParaRPr>
          </a:p>
        </p:txBody>
      </p:sp>
      <p:sp>
        <p:nvSpPr>
          <p:cNvPr id="291842" name="Rectangle 2"/>
          <p:cNvSpPr>
            <a:spLocks noGrp="1" noRot="1" noChangeAspect="1" noChangeArrowheads="1" noTextEdit="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45</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pPr eaLnBrk="1" hangingPunct="1"/>
              <a:t>46</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39052-9D87-FB43-BA6F-D927A0B34560}" type="slidenum">
              <a:rPr lang="en-US" sz="1200"/>
              <a:pPr eaLnBrk="1" hangingPunct="1"/>
              <a:t>47</a:t>
            </a:fld>
            <a:endParaRPr lang="en-US" sz="1200"/>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US" dirty="0" err="1" smtClean="0">
                <a:latin typeface="Times New Roman" charset="0"/>
                <a:ea typeface="ＭＳ Ｐゴシック" charset="0"/>
                <a:cs typeface="ＭＳ Ｐゴシック" charset="0"/>
              </a:rPr>
              <a:t>Ngày</a:t>
            </a:r>
            <a:r>
              <a:rPr lang="en-US" baseline="0" dirty="0" smtClean="0">
                <a:latin typeface="Times New Roman" charset="0"/>
                <a:ea typeface="ＭＳ Ｐゴシック" charset="0"/>
                <a:cs typeface="ＭＳ Ｐゴシック" charset="0"/>
              </a:rPr>
              <a:t> nay </a:t>
            </a:r>
            <a:r>
              <a:rPr lang="en-US" baseline="0" dirty="0" err="1" smtClean="0">
                <a:latin typeface="Times New Roman" charset="0"/>
                <a:ea typeface="ＭＳ Ｐゴシック" charset="0"/>
                <a:cs typeface="ＭＳ Ｐゴシック" charset="0"/>
              </a:rPr>
              <a:t>chúng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có</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thể</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thăm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Đường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Ngay</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Thẳng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kể</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cả</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của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Anania</a:t>
            </a:r>
            <a:r>
              <a:rPr lang="en-US" baseline="0"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Đa</a:t>
            </a:r>
            <a:r>
              <a:rPr lang="en-US" baseline="0" dirty="0" smtClean="0"/>
              <a:t> </a:t>
            </a:r>
            <a:r>
              <a:rPr lang="en-US" baseline="0" dirty="0" err="1" smtClean="0"/>
              <a:t>số</a:t>
            </a:r>
            <a:r>
              <a:rPr lang="en-US" baseline="0" dirty="0" smtClean="0"/>
              <a:t> </a:t>
            </a:r>
            <a:r>
              <a:rPr lang="en-US" baseline="0" dirty="0" err="1" smtClean="0"/>
              <a:t>các</a:t>
            </a:r>
            <a:r>
              <a:rPr lang="en-US" baseline="0" dirty="0" smtClean="0"/>
              <a:t> </a:t>
            </a:r>
            <a:r>
              <a:rPr lang="en-US" baseline="0" dirty="0" err="1" smtClean="0"/>
              <a:t>bức</a:t>
            </a:r>
            <a:r>
              <a:rPr lang="en-US" baseline="0" dirty="0" smtClean="0"/>
              <a:t> </a:t>
            </a:r>
            <a:r>
              <a:rPr lang="en-US" baseline="0" dirty="0" err="1" smtClean="0"/>
              <a:t>tường</a:t>
            </a:r>
            <a:r>
              <a:rPr lang="en-US" baseline="0" dirty="0" smtClean="0"/>
              <a:t> </a:t>
            </a:r>
            <a:r>
              <a:rPr lang="en-US" baseline="0" dirty="0" err="1" smtClean="0"/>
              <a:t>cổ</a:t>
            </a:r>
            <a:r>
              <a:rPr lang="en-US" baseline="0" dirty="0" smtClean="0"/>
              <a:t> </a:t>
            </a:r>
            <a:r>
              <a:rPr lang="en-US" baseline="0" dirty="0" err="1" smtClean="0"/>
              <a:t>vẫn</a:t>
            </a:r>
            <a:r>
              <a:rPr lang="en-US" baseline="0" dirty="0" smtClean="0"/>
              <a:t> </a:t>
            </a:r>
            <a:r>
              <a:rPr lang="en-US" baseline="0" dirty="0" err="1" smtClean="0"/>
              <a:t>còn</a:t>
            </a:r>
            <a:r>
              <a:rPr lang="en-US" baseline="0" dirty="0" smtClean="0"/>
              <a:t> </a:t>
            </a:r>
            <a:r>
              <a:rPr lang="en-US" baseline="0" dirty="0" err="1" smtClean="0"/>
              <a:t>và</a:t>
            </a:r>
            <a:r>
              <a:rPr lang="en-US" baseline="0" dirty="0" smtClean="0"/>
              <a:t> </a:t>
            </a:r>
            <a:r>
              <a:rPr lang="en-US" baseline="0" dirty="0" err="1" smtClean="0"/>
              <a:t>tại</a:t>
            </a:r>
            <a:r>
              <a:rPr lang="en-US" baseline="0" dirty="0" smtClean="0"/>
              <a:t> </a:t>
            </a:r>
            <a:r>
              <a:rPr lang="en-US" baseline="0" dirty="0" err="1" smtClean="0"/>
              <a:t>nơi</a:t>
            </a:r>
            <a:r>
              <a:rPr lang="en-US" baseline="0" dirty="0" smtClean="0"/>
              <a:t> </a:t>
            </a:r>
            <a:r>
              <a:rPr lang="en-US" baseline="0" dirty="0" err="1" smtClean="0"/>
              <a:t>mà</a:t>
            </a:r>
            <a:r>
              <a:rPr lang="en-US" baseline="0" dirty="0" smtClean="0"/>
              <a:t> </a:t>
            </a:r>
            <a:r>
              <a:rPr lang="en-US" baseline="0" dirty="0" err="1" smtClean="0"/>
              <a:t>người</a:t>
            </a:r>
            <a:r>
              <a:rPr lang="en-US" baseline="0" dirty="0" smtClean="0"/>
              <a:t> </a:t>
            </a:r>
            <a:r>
              <a:rPr lang="en-US" baseline="0" dirty="0" err="1" smtClean="0"/>
              <a:t>ta</a:t>
            </a:r>
            <a:r>
              <a:rPr lang="en-US" baseline="0" dirty="0" smtClean="0"/>
              <a:t> </a:t>
            </a:r>
            <a:r>
              <a:rPr lang="en-US" baseline="0" dirty="0" err="1" smtClean="0"/>
              <a:t>cho</a:t>
            </a:r>
            <a:r>
              <a:rPr lang="en-US" baseline="0" dirty="0" smtClean="0"/>
              <a:t> </a:t>
            </a:r>
            <a:r>
              <a:rPr lang="en-US" baseline="0" dirty="0" err="1" smtClean="0"/>
              <a:t>rằng</a:t>
            </a:r>
            <a:r>
              <a:rPr lang="en-US" baseline="0" dirty="0" smtClean="0"/>
              <a:t> </a:t>
            </a:r>
            <a:r>
              <a:rPr lang="en-US" baseline="0" dirty="0" err="1" smtClean="0"/>
              <a:t>Phao</a:t>
            </a:r>
            <a:r>
              <a:rPr lang="en-US" baseline="0" dirty="0" smtClean="0"/>
              <a:t>-</a:t>
            </a:r>
            <a:r>
              <a:rPr lang="en-US" baseline="0" dirty="0" err="1" smtClean="0"/>
              <a:t>lô</a:t>
            </a:r>
            <a:r>
              <a:rPr lang="en-US" baseline="0" dirty="0" smtClean="0"/>
              <a:t> </a:t>
            </a:r>
            <a:r>
              <a:rPr lang="en-US" baseline="0" dirty="0" err="1" smtClean="0"/>
              <a:t>được</a:t>
            </a:r>
            <a:r>
              <a:rPr lang="en-US" baseline="0" dirty="0" smtClean="0"/>
              <a:t> </a:t>
            </a:r>
            <a:r>
              <a:rPr lang="en-US" baseline="0" dirty="0" err="1" smtClean="0"/>
              <a:t>dòng</a:t>
            </a:r>
            <a:r>
              <a:rPr lang="en-US" baseline="0" dirty="0" smtClean="0"/>
              <a:t> </a:t>
            </a:r>
            <a:r>
              <a:rPr lang="en-US" baseline="0" dirty="0" err="1" smtClean="0"/>
              <a:t>xuống</a:t>
            </a:r>
            <a:r>
              <a:rPr lang="en-US" baseline="0" dirty="0" smtClean="0"/>
              <a:t> </a:t>
            </a:r>
            <a:r>
              <a:rPr lang="en-US" baseline="0" dirty="0" err="1" smtClean="0"/>
              <a:t>từ</a:t>
            </a:r>
            <a:r>
              <a:rPr lang="en-US" baseline="0" dirty="0" smtClean="0"/>
              <a:t> </a:t>
            </a:r>
            <a:r>
              <a:rPr lang="en-US" baseline="0" dirty="0" err="1" smtClean="0"/>
              <a:t>bức</a:t>
            </a:r>
            <a:r>
              <a:rPr lang="en-US" baseline="0" dirty="0" smtClean="0"/>
              <a:t> </a:t>
            </a:r>
            <a:r>
              <a:rPr lang="en-US" baseline="0" dirty="0" err="1" smtClean="0"/>
              <a:t>tường</a:t>
            </a:r>
            <a:r>
              <a:rPr lang="en-US" baseline="0" dirty="0" smtClean="0"/>
              <a:t> </a:t>
            </a:r>
            <a:r>
              <a:rPr lang="en-US" baseline="0" dirty="0" err="1" smtClean="0"/>
              <a:t>thành</a:t>
            </a:r>
            <a:r>
              <a:rPr lang="en-US" baseline="0" dirty="0" smtClean="0"/>
              <a:t>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ngôi</a:t>
            </a:r>
            <a:r>
              <a:rPr lang="en-US" baseline="0" dirty="0" smtClean="0"/>
              <a:t> </a:t>
            </a:r>
            <a:r>
              <a:rPr lang="en-US" baseline="0" dirty="0" err="1" smtClean="0"/>
              <a:t>nhà</a:t>
            </a:r>
            <a:r>
              <a:rPr lang="en-US" baseline="0" dirty="0" smtClean="0"/>
              <a:t> </a:t>
            </a:r>
            <a:r>
              <a:rPr lang="en-US" baseline="0" dirty="0" err="1" smtClean="0"/>
              <a:t>thờ</a:t>
            </a:r>
            <a:r>
              <a:rPr lang="en-US" baseline="0" dirty="0" smtClean="0"/>
              <a:t> </a:t>
            </a:r>
            <a:r>
              <a:rPr lang="en-US" baseline="0" dirty="0" err="1" smtClean="0"/>
              <a:t>mọc</a:t>
            </a:r>
            <a:r>
              <a:rPr lang="en-US" baseline="0" dirty="0" smtClean="0"/>
              <a:t> </a:t>
            </a:r>
            <a:r>
              <a:rPr lang="en-US" baseline="0" dirty="0" err="1" smtClean="0"/>
              <a:t>lên</a:t>
            </a:r>
            <a:r>
              <a:rPr lang="en-US" baseline="0" dirty="0" smtClean="0"/>
              <a:t> (9:25)</a:t>
            </a:r>
            <a:endParaRPr lang="en-US" dirty="0"/>
          </a:p>
        </p:txBody>
      </p:sp>
      <p:sp>
        <p:nvSpPr>
          <p:cNvPr id="4" name="Slide Number Placeholder 3"/>
          <p:cNvSpPr>
            <a:spLocks noGrp="1"/>
          </p:cNvSpPr>
          <p:nvPr>
            <p:ph type="sldNum" sz="quarter" idx="10"/>
          </p:nvPr>
        </p:nvSpPr>
        <p:spPr/>
        <p:txBody>
          <a:bodyPr/>
          <a:lstStyle/>
          <a:p>
            <a:fld id="{DFB82B24-F65B-4526-8118-73D175350744}" type="slidenum">
              <a:rPr lang="en-US" smtClean="0"/>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67249-BB57-2E43-A77D-4251A5CD840B}" type="slidenum">
              <a:rPr lang="en-US" sz="1200"/>
              <a:pPr eaLnBrk="1" hangingPunct="1"/>
              <a:t>50</a:t>
            </a:fld>
            <a:endParaRPr lang="en-US" sz="1200"/>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12 </a:t>
            </a:r>
            <a:r>
              <a:rPr lang="en-US" dirty="0" err="1" smtClean="0">
                <a:latin typeface="Times New Roman" charset="0"/>
                <a:ea typeface="ＭＳ Ｐゴシック" charset="0"/>
                <a:cs typeface="ＭＳ Ｐゴシック" charset="0"/>
              </a:rPr>
              <a:t>câu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cuối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của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đoạn</a:t>
            </a:r>
            <a:r>
              <a:rPr lang="en-US" baseline="0" dirty="0" smtClean="0">
                <a:latin typeface="Times New Roman" charset="0"/>
                <a:ea typeface="ＭＳ Ｐゴシック" charset="0"/>
                <a:cs typeface="ＭＳ Ｐゴシック" charset="0"/>
              </a:rPr>
              <a:t> 9, </a:t>
            </a:r>
            <a:r>
              <a:rPr lang="en-US" baseline="0" dirty="0" err="1" smtClean="0">
                <a:latin typeface="Times New Roman" charset="0"/>
                <a:ea typeface="ＭＳ Ｐゴシック" charset="0"/>
                <a:cs typeface="ＭＳ Ｐゴシック" charset="0"/>
              </a:rPr>
              <a:t>Phierơ</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dọc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theo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vùng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bờ</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biển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Sarôn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Lyđa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thời</a:t>
            </a:r>
            <a:r>
              <a:rPr lang="en-US" baseline="0" dirty="0" smtClean="0">
                <a:latin typeface="Times New Roman" charset="0"/>
                <a:ea typeface="ＭＳ Ｐゴシック" charset="0"/>
                <a:cs typeface="ＭＳ Ｐゴシック" charset="0"/>
              </a:rPr>
              <a:t> </a:t>
            </a:r>
            <a:r>
              <a:rPr lang="vi-VN" baseline="0" dirty="0" smtClean="0">
                <a:latin typeface="Times New Roman" charset="0"/>
                <a:ea typeface="ＭＳ Ｐゴシック" charset="0"/>
                <a:cs typeface="ＭＳ Ｐゴシック" charset="0"/>
              </a:rPr>
              <a:t>Cựu Ước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gọi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Lôđơ</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Lod</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Gióp</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bê</a:t>
            </a:r>
            <a:r>
              <a:rPr lang="en-US" baseline="0" dirty="0" smtClean="0">
                <a:latin typeface="Times New Roman" charset="0"/>
                <a:ea typeface="ＭＳ Ｐゴシック" charset="0"/>
                <a:cs typeface="ＭＳ Ｐゴシック" charset="0"/>
              </a:rPr>
              <a:t>. </a:t>
            </a:r>
          </a:p>
          <a:p>
            <a:pPr eaLnBrk="1" hangingPunct="1"/>
            <a:r>
              <a:rPr lang="en-US" baseline="0" dirty="0" err="1" smtClean="0">
                <a:latin typeface="Times New Roman" charset="0"/>
                <a:ea typeface="ＭＳ Ｐゴシック" charset="0"/>
                <a:cs typeface="ＭＳ Ｐゴシック" charset="0"/>
              </a:rPr>
              <a:t>Trong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đoạn</a:t>
            </a:r>
            <a:r>
              <a:rPr lang="en-US" baseline="0" dirty="0" smtClean="0">
                <a:latin typeface="Times New Roman" charset="0"/>
                <a:ea typeface="ＭＳ Ｐゴシック" charset="0"/>
                <a:cs typeface="ＭＳ Ｐゴシック" charset="0"/>
              </a:rPr>
              <a:t> 10,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nhận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được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một</a:t>
            </a:r>
            <a:r>
              <a:rPr lang="en-US" baseline="0" dirty="0" smtClean="0">
                <a:latin typeface="Times New Roman" charset="0"/>
                <a:ea typeface="ＭＳ Ｐゴシック" charset="0"/>
                <a:cs typeface="ＭＳ Ｐゴシック" charset="0"/>
              </a:rPr>
              <a:t> tin </a:t>
            </a:r>
            <a:r>
              <a:rPr lang="en-US" baseline="0" dirty="0" err="1" smtClean="0">
                <a:latin typeface="Times New Roman" charset="0"/>
                <a:ea typeface="ＭＳ Ｐゴシック" charset="0"/>
                <a:cs typeface="ＭＳ Ｐゴシック" charset="0"/>
              </a:rPr>
              <a:t>tức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đội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trưởng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Cọtnây</a:t>
            </a:r>
            <a:r>
              <a:rPr lang="en-US" baseline="0" dirty="0" smtClean="0">
                <a:latin typeface="Times New Roman" charset="0"/>
                <a:ea typeface="ＭＳ Ｐゴシック" charset="0"/>
                <a:cs typeface="ＭＳ Ｐゴシック" charset="0"/>
              </a:rPr>
              <a:t> ở </a:t>
            </a:r>
            <a:r>
              <a:rPr lang="en-US" baseline="0" dirty="0" err="1" smtClean="0">
                <a:latin typeface="Times New Roman" charset="0"/>
                <a:ea typeface="ＭＳ Ｐゴシック" charset="0"/>
                <a:cs typeface="ＭＳ Ｐゴシック" charset="0"/>
              </a:rPr>
              <a:t>Sêsarê</a:t>
            </a:r>
            <a:r>
              <a:rPr lang="en-US" baseline="0" dirty="0" smtClean="0">
                <a:latin typeface="Times New Roman" charset="0"/>
                <a:ea typeface="ＭＳ Ｐゴシック" charset="0"/>
                <a:cs typeface="ＭＳ Ｐゴシック" charset="0"/>
              </a:rPr>
              <a:t>. </a:t>
            </a:r>
          </a:p>
          <a:p>
            <a:pPr eaLnBrk="1" hangingPunct="1"/>
            <a:r>
              <a:rPr lang="en-US" baseline="0" dirty="0" err="1" smtClean="0">
                <a:latin typeface="Times New Roman" charset="0"/>
                <a:ea typeface="ＭＳ Ｐゴシック" charset="0"/>
                <a:cs typeface="ＭＳ Ｐゴシック" charset="0"/>
              </a:rPr>
              <a:t>Đoạn</a:t>
            </a:r>
            <a:r>
              <a:rPr lang="en-US" baseline="0" dirty="0" smtClean="0">
                <a:latin typeface="Times New Roman" charset="0"/>
                <a:ea typeface="ＭＳ Ｐゴシック" charset="0"/>
                <a:cs typeface="ＭＳ Ｐゴシック" charset="0"/>
              </a:rPr>
              <a:t> 11, </a:t>
            </a:r>
            <a:r>
              <a:rPr lang="en-US" baseline="0" dirty="0" err="1" smtClean="0">
                <a:latin typeface="Times New Roman" charset="0"/>
                <a:ea typeface="ＭＳ Ｐゴシック" charset="0"/>
                <a:cs typeface="ＭＳ Ｐゴシック" charset="0"/>
              </a:rPr>
              <a:t>Phierơ</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trở</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về</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thành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Giê-ru-sa-lem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còn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Hội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Thánh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tại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Antiốt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được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thành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lập</a:t>
            </a:r>
            <a:r>
              <a:rPr lang="en-US" baseline="0" dirty="0" smtClean="0">
                <a:latin typeface="Times New Roman" charset="0"/>
                <a:ea typeface="ＭＳ Ｐゴシック" charset="0"/>
                <a:cs typeface="ＭＳ Ｐゴシック" charset="0"/>
              </a:rPr>
              <a:t> do </a:t>
            </a:r>
            <a:r>
              <a:rPr lang="en-US" baseline="0" dirty="0" err="1" smtClean="0">
                <a:latin typeface="Times New Roman" charset="0"/>
                <a:ea typeface="ＭＳ Ｐゴシック" charset="0"/>
                <a:cs typeface="ＭＳ Ｐゴシック" charset="0"/>
              </a:rPr>
              <a:t>những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người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tản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những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cuộc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bắt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bớ</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trước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đó</a:t>
            </a:r>
            <a:r>
              <a:rPr lang="en-US" baseline="0" dirty="0" smtClean="0">
                <a:latin typeface="Times New Roman" charset="0"/>
                <a:ea typeface="ＭＳ Ｐゴシック" charset="0"/>
                <a:cs typeface="ＭＳ Ｐゴシック" charset="0"/>
              </a:rPr>
              <a:t>. </a:t>
            </a:r>
          </a:p>
          <a:p>
            <a:pPr eaLnBrk="1" hangingPunct="1"/>
            <a:r>
              <a:rPr lang="en-US" baseline="0" dirty="0" err="1" smtClean="0">
                <a:latin typeface="Times New Roman" charset="0"/>
                <a:ea typeface="ＭＳ Ｐゴシック" charset="0"/>
                <a:cs typeface="ＭＳ Ｐゴシック" charset="0"/>
              </a:rPr>
              <a:t>Đoạn</a:t>
            </a:r>
            <a:r>
              <a:rPr lang="en-US" baseline="0" dirty="0" smtClean="0">
                <a:latin typeface="Times New Roman" charset="0"/>
                <a:ea typeface="ＭＳ Ｐゴシック" charset="0"/>
                <a:cs typeface="ＭＳ Ｐゴシック" charset="0"/>
              </a:rPr>
              <a:t> 12, </a:t>
            </a:r>
            <a:r>
              <a:rPr lang="en-US" baseline="0" dirty="0" err="1" smtClean="0">
                <a:latin typeface="Times New Roman" charset="0"/>
                <a:ea typeface="ＭＳ Ｐゴシック" charset="0"/>
                <a:cs typeface="ＭＳ Ｐゴシック" charset="0"/>
              </a:rPr>
              <a:t>mô</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tả</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những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cuộc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bắt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bớ</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dữ</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dội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hơn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khiến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sứ</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đồ</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Hội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Thánh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được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phát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tán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ra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đầu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cùng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đất</a:t>
            </a:r>
            <a:r>
              <a:rPr lang="en-US" baseline="0"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4A59BBCF-B300-5447-8D39-A0B61C1A1A05}" type="slidenum">
              <a:rPr lang="en-US" sz="1200">
                <a:solidFill>
                  <a:srgbClr val="000000"/>
                </a:solidFill>
              </a:rPr>
              <a:pPr eaLnBrk="1" hangingPunct="1">
                <a:buClr>
                  <a:srgbClr val="0000FF"/>
                </a:buClr>
              </a:pPr>
              <a:t>51</a:t>
            </a:fld>
            <a:endParaRPr lang="en-US" sz="1200">
              <a:solidFill>
                <a:srgbClr val="000000"/>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A8A15221-25FB-1E4C-A483-8146AF68474B}" type="slidenum">
              <a:rPr lang="en-US" sz="1200">
                <a:solidFill>
                  <a:srgbClr val="000000"/>
                </a:solidFill>
              </a:rPr>
              <a:pPr eaLnBrk="1" hangingPunct="1">
                <a:buClr>
                  <a:srgbClr val="0000FF"/>
                </a:buClr>
              </a:pPr>
              <a:t>53</a:t>
            </a:fld>
            <a:endParaRPr lang="en-US" sz="1200">
              <a:solidFill>
                <a:srgbClr val="000000"/>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D1D225E-51EE-004C-8D41-97A465B97F8B}" type="slidenum">
              <a:rPr lang="en-US" sz="1200">
                <a:solidFill>
                  <a:srgbClr val="000000"/>
                </a:solidFill>
              </a:rPr>
              <a:pPr eaLnBrk="1" hangingPunct="1">
                <a:buClr>
                  <a:srgbClr val="0000FF"/>
                </a:buClr>
              </a:pPr>
              <a:t>54</a:t>
            </a:fld>
            <a:endParaRPr lang="en-US" sz="1200">
              <a:solidFill>
                <a:srgbClr val="000000"/>
              </a:solidFill>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1973C83-0411-8740-85EC-722400354F0C}" type="slidenum">
              <a:rPr lang="en-GB" sz="1200">
                <a:solidFill>
                  <a:prstClr val="black"/>
                </a:solidFill>
              </a:rPr>
              <a:pPr eaLnBrk="1" hangingPunct="1"/>
              <a:t>7</a:t>
            </a:fld>
            <a:endParaRPr lang="en-GB" sz="1200">
              <a:solidFill>
                <a:prstClr val="black"/>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6BAAD270-37B2-7249-986F-486DAE50E0FD}" type="slidenum">
              <a:rPr lang="en-US" sz="1200">
                <a:solidFill>
                  <a:srgbClr val="000000"/>
                </a:solidFill>
              </a:rPr>
              <a:pPr eaLnBrk="1" hangingPunct="1">
                <a:buClr>
                  <a:srgbClr val="0000FF"/>
                </a:buClr>
              </a:pPr>
              <a:t>55</a:t>
            </a:fld>
            <a:endParaRPr lang="en-US" sz="1200">
              <a:solidFill>
                <a:srgbClr val="000000"/>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vi-VN" sz="1200" b="0" i="0" kern="1200" dirty="0" smtClean="0">
                <a:solidFill>
                  <a:schemeClr val="tx1"/>
                </a:solidFill>
                <a:latin typeface="+mn-lt"/>
                <a:ea typeface="+mn-ea"/>
                <a:cs typeface="+mn-cs"/>
              </a:rPr>
              <a:t>Hiện nay tại Việt Nam, tục lệ đốt vàng mã đã và đang phát triển mạnh, không còn ở trong phạm vi cúng giỗ ở gia đình và chùa đền mà còn lan sang các công ty xí nghiệp, các cơ quan công quyền quốc doanh, trở thành một nghi thức mới không thể thiếu của các công ty xây dựng cầu đường và các công trình thủy điện, trong các buổi lễ động thổ, khởi công các công trình do nhà nước giao phó.  </a:t>
            </a:r>
            <a:r>
              <a:rPr lang="vi-VN" sz="1200" b="0" i="0" kern="1200" smtClean="0">
                <a:solidFill>
                  <a:schemeClr val="tx1"/>
                </a:solidFill>
                <a:latin typeface="+mn-lt"/>
                <a:ea typeface="+mn-ea"/>
                <a:cs typeface="+mn-cs"/>
              </a:rPr>
              <a:t>Theo thống kê cho biết khoảng 50.000 tấn vàng mã được sử dụng trong một năm và riêng tại Hà Nội đã tiêu thụ trên 400 tỉ đồng cho việc đốt vàng mã (năm 2003).</a:t>
            </a:r>
            <a:endParaRPr lang="en-US"/>
          </a:p>
        </p:txBody>
      </p:sp>
      <p:sp>
        <p:nvSpPr>
          <p:cNvPr id="4" name="Slide Number Placeholder 3"/>
          <p:cNvSpPr>
            <a:spLocks noGrp="1"/>
          </p:cNvSpPr>
          <p:nvPr>
            <p:ph type="sldNum" sz="quarter" idx="10"/>
          </p:nvPr>
        </p:nvSpPr>
        <p:spPr/>
        <p:txBody>
          <a:bodyPr/>
          <a:lstStyle/>
          <a:p>
            <a:fld id="{DFB82B24-F65B-4526-8118-73D175350744}" type="slidenum">
              <a:rPr lang="en-US" smtClean="0"/>
              <a:pPr/>
              <a:t>56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3251976-A832-3B44-83A9-578E02D16411}" type="slidenum">
              <a:rPr lang="en-US" sz="1200">
                <a:solidFill>
                  <a:srgbClr val="000000"/>
                </a:solidFill>
              </a:rPr>
              <a:pPr eaLnBrk="1" hangingPunct="1">
                <a:buClr>
                  <a:srgbClr val="0000FF"/>
                </a:buClr>
              </a:pPr>
              <a:t>57</a:t>
            </a:fld>
            <a:endParaRPr lang="en-US" sz="1200">
              <a:solidFill>
                <a:srgbClr val="000000"/>
              </a:solidFill>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US" dirty="0" err="1" smtClean="0">
                <a:latin typeface="Times New Roman" charset="0"/>
                <a:ea typeface="ＭＳ Ｐゴシック" charset="0"/>
                <a:cs typeface="ＭＳ Ｐゴシック" charset="0"/>
              </a:rPr>
              <a:t>Giữa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vụ</a:t>
            </a:r>
            <a:r>
              <a:rPr lang="en-US" baseline="0" dirty="0" smtClean="0">
                <a:latin typeface="Times New Roman" charset="0"/>
                <a:ea typeface="ＭＳ Ｐゴシック" charset="0"/>
                <a:cs typeface="ＭＳ Ｐゴシック" charset="0"/>
              </a:rPr>
              <a:t> 11 </a:t>
            </a:r>
            <a:r>
              <a:rPr lang="en-US" baseline="0" dirty="0" err="1" smtClean="0">
                <a:latin typeface="Times New Roman" charset="0"/>
                <a:ea typeface="ＭＳ Ｐゴシック" charset="0"/>
                <a:cs typeface="ＭＳ Ｐゴシック" charset="0"/>
              </a:rPr>
              <a:t>và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galati</a:t>
            </a:r>
            <a:r>
              <a:rPr lang="en-US" baseline="0" dirty="0" smtClean="0">
                <a:latin typeface="Times New Roman" charset="0"/>
                <a:ea typeface="ＭＳ Ｐゴシック" charset="0"/>
                <a:cs typeface="ＭＳ Ｐゴシック" charset="0"/>
              </a:rPr>
              <a:t> 1 &amp; 2 </a:t>
            </a:r>
            <a:r>
              <a:rPr lang="en-US" baseline="0" dirty="0" err="1" smtClean="0">
                <a:latin typeface="Times New Roman" charset="0"/>
                <a:ea typeface="ＭＳ Ｐゴシック" charset="0"/>
                <a:cs typeface="ＭＳ Ｐゴシック" charset="0"/>
              </a:rPr>
              <a:t>chúng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có</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thể</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thấy</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được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những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năm</a:t>
            </a:r>
            <a:r>
              <a:rPr lang="en-US" baseline="0" dirty="0" smtClean="0">
                <a:latin typeface="Times New Roman" charset="0"/>
                <a:ea typeface="ＭＳ Ｐゴシック" charset="0"/>
                <a:cs typeface="ＭＳ Ｐゴシック" charset="0"/>
              </a:rPr>
              <a:t> tin </a:t>
            </a:r>
            <a:r>
              <a:rPr lang="en-US" baseline="0" dirty="0" err="1" smtClean="0">
                <a:latin typeface="Times New Roman" charset="0"/>
                <a:ea typeface="ＭＳ Ｐゴシック" charset="0"/>
                <a:cs typeface="ＭＳ Ｐゴシック" charset="0"/>
              </a:rPr>
              <a:t>Chúa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đầu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tiên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của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Phao-lô</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Từ</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Đamách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Giê-ru-sa-lem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Arabi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quê</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hương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Banaba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tìm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ở </a:t>
            </a:r>
            <a:r>
              <a:rPr lang="en-US" baseline="0" dirty="0" err="1" smtClean="0">
                <a:latin typeface="Times New Roman" charset="0"/>
                <a:ea typeface="ＭＳ Ｐゴシック" charset="0"/>
                <a:cs typeface="ＭＳ Ｐゴシック" charset="0"/>
              </a:rPr>
              <a:t>đó</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và</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đem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ông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về</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Hội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Thánh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nhiều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sắc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dân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tại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Antiốt</a:t>
            </a:r>
            <a:r>
              <a:rPr lang="en-US" baseline="0" dirty="0" smtClean="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dirty="0" err="1" smtClean="0"/>
              <a:t>Từ</a:t>
            </a:r>
            <a:r>
              <a:rPr lang="en-US" baseline="0" dirty="0" smtClean="0"/>
              <a:t> </a:t>
            </a:r>
            <a:r>
              <a:rPr lang="en-US" baseline="0" dirty="0" err="1" smtClean="0"/>
              <a:t>Công</a:t>
            </a:r>
            <a:r>
              <a:rPr lang="en-US" baseline="0" dirty="0" smtClean="0"/>
              <a:t> </a:t>
            </a:r>
            <a:r>
              <a:rPr lang="en-US" baseline="0" dirty="0" err="1" smtClean="0"/>
              <a:t>vụ</a:t>
            </a:r>
            <a:r>
              <a:rPr lang="en-US" baseline="0" dirty="0" smtClean="0"/>
              <a:t> 13</a:t>
            </a:r>
            <a:r>
              <a:rPr lang="en-US" dirty="0" smtClean="0"/>
              <a:t> </a:t>
            </a:r>
            <a:r>
              <a:rPr lang="en-US" dirty="0" err="1" smtClean="0"/>
              <a:t>phần</a:t>
            </a:r>
            <a:r>
              <a:rPr lang="en-US" baseline="0" dirty="0" smtClean="0"/>
              <a:t> </a:t>
            </a:r>
            <a:r>
              <a:rPr lang="en-US" baseline="0" dirty="0" err="1" smtClean="0"/>
              <a:t>ký</a:t>
            </a:r>
            <a:r>
              <a:rPr lang="en-US" baseline="0" dirty="0" smtClean="0"/>
              <a:t> </a:t>
            </a:r>
            <a:r>
              <a:rPr lang="en-US" baseline="0" dirty="0" err="1" smtClean="0"/>
              <a:t>thuật</a:t>
            </a:r>
            <a:r>
              <a:rPr lang="en-US" baseline="0" dirty="0" smtClean="0"/>
              <a:t> </a:t>
            </a:r>
            <a:r>
              <a:rPr lang="en-US" baseline="0" dirty="0" err="1" smtClean="0"/>
              <a:t>nghiêng</a:t>
            </a:r>
            <a:r>
              <a:rPr lang="en-US" baseline="0" dirty="0" smtClean="0"/>
              <a:t> </a:t>
            </a:r>
            <a:r>
              <a:rPr lang="en-US" baseline="0" dirty="0" err="1" smtClean="0"/>
              <a:t>về</a:t>
            </a:r>
            <a:r>
              <a:rPr lang="en-US" baseline="0" dirty="0" smtClean="0"/>
              <a:t> </a:t>
            </a:r>
            <a:r>
              <a:rPr lang="en-US" baseline="0" dirty="0" err="1" smtClean="0"/>
              <a:t>Phao-lô</a:t>
            </a:r>
            <a:r>
              <a:rPr lang="en-US" baseline="0" dirty="0" smtClean="0"/>
              <a:t>. </a:t>
            </a:r>
            <a:r>
              <a:rPr lang="en-US" baseline="0" dirty="0" err="1" smtClean="0"/>
              <a:t>Điều</a:t>
            </a:r>
            <a:r>
              <a:rPr lang="en-US" baseline="0" dirty="0" smtClean="0"/>
              <a:t> </a:t>
            </a:r>
            <a:r>
              <a:rPr lang="en-US" baseline="0" dirty="0" err="1" smtClean="0"/>
              <a:t>này</a:t>
            </a:r>
            <a:r>
              <a:rPr lang="en-US" baseline="0" dirty="0" smtClean="0"/>
              <a:t> </a:t>
            </a:r>
            <a:r>
              <a:rPr lang="en-US" baseline="0" dirty="0" err="1" smtClean="0"/>
              <a:t>cho</a:t>
            </a:r>
            <a:r>
              <a:rPr lang="en-US" baseline="0" dirty="0" smtClean="0"/>
              <a:t> </a:t>
            </a:r>
            <a:r>
              <a:rPr lang="en-US" baseline="0" smtClean="0"/>
              <a:t>thấy</a:t>
            </a:r>
            <a:r>
              <a:rPr lang="en-US" smtClean="0"/>
              <a:t> </a:t>
            </a:r>
            <a:r>
              <a:rPr lang="en-US" dirty="0" smtClean="0"/>
              <a:t>This also </a:t>
            </a:r>
          </a:p>
          <a:p>
            <a:pPr algn="just"/>
            <a:r>
              <a:rPr lang="en-US" dirty="0" smtClean="0"/>
              <a:t>begins his first missionary </a:t>
            </a:r>
          </a:p>
          <a:p>
            <a:pPr algn="just"/>
            <a:r>
              <a:rPr lang="en-US" dirty="0" smtClean="0"/>
              <a:t>journey with Barnabas. He is </a:t>
            </a:r>
          </a:p>
          <a:p>
            <a:pPr algn="just"/>
            <a:r>
              <a:rPr lang="en-US" dirty="0" smtClean="0"/>
              <a:t>called “Saul” through verse 12 </a:t>
            </a:r>
          </a:p>
          <a:p>
            <a:pPr algn="just"/>
            <a:r>
              <a:rPr lang="en-US" dirty="0" smtClean="0"/>
              <a:t>and appears to take second </a:t>
            </a:r>
          </a:p>
          <a:p>
            <a:pPr algn="just"/>
            <a:r>
              <a:rPr lang="en-US" dirty="0" smtClean="0"/>
              <a:t>place to Barnabas. But </a:t>
            </a:r>
          </a:p>
          <a:p>
            <a:pPr algn="just"/>
            <a:r>
              <a:rPr lang="en-US" dirty="0" smtClean="0"/>
              <a:t>beginning in verse 13 he is </a:t>
            </a:r>
          </a:p>
          <a:p>
            <a:pPr algn="just"/>
            <a:r>
              <a:rPr lang="en-US" dirty="0" smtClean="0"/>
              <a:t>called “Paul” and seems to be the leader. </a:t>
            </a:r>
            <a:endParaRPr lang="en-US" dirty="0"/>
          </a:p>
        </p:txBody>
      </p:sp>
      <p:sp>
        <p:nvSpPr>
          <p:cNvPr id="4" name="Slide Number Placeholder 3"/>
          <p:cNvSpPr>
            <a:spLocks noGrp="1"/>
          </p:cNvSpPr>
          <p:nvPr>
            <p:ph type="sldNum" sz="quarter" idx="10"/>
          </p:nvPr>
        </p:nvSpPr>
        <p:spPr/>
        <p:txBody>
          <a:bodyPr/>
          <a:lstStyle/>
          <a:p>
            <a:fld id="{DFB82B24-F65B-4526-8118-73D175350744}" type="slidenum">
              <a:rPr lang="en-US" smtClean="0"/>
              <a:pPr/>
              <a:t>58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3BD20F4F-17FC-BF48-B3D4-5619522FC9C5}" type="slidenum">
              <a:rPr lang="en-US" sz="1200">
                <a:solidFill>
                  <a:srgbClr val="000000"/>
                </a:solidFill>
              </a:rPr>
              <a:pPr eaLnBrk="1" hangingPunct="1">
                <a:buClr>
                  <a:srgbClr val="0000FF"/>
                </a:buClr>
              </a:pPr>
              <a:t>59</a:t>
            </a:fld>
            <a:endParaRPr lang="en-US" sz="1200">
              <a:solidFill>
                <a:srgbClr val="000000"/>
              </a:solidFill>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C55A0EE-9114-C040-B4EB-07B4AEF347E7}" type="slidenum">
              <a:rPr lang="en-US" sz="1200">
                <a:solidFill>
                  <a:srgbClr val="000000"/>
                </a:solidFill>
              </a:rPr>
              <a:pPr eaLnBrk="1" hangingPunct="1">
                <a:buClr>
                  <a:srgbClr val="0000FF"/>
                </a:buClr>
              </a:pPr>
              <a:t>60</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3544A1B-A3C7-5B43-BDBA-D168E1DE3553}" type="slidenum">
              <a:rPr lang="en-US" sz="1200">
                <a:solidFill>
                  <a:srgbClr val="000000"/>
                </a:solidFill>
              </a:rPr>
              <a:pPr eaLnBrk="1" hangingPunct="1">
                <a:buClr>
                  <a:srgbClr val="0000FF"/>
                </a:buClr>
              </a:pPr>
              <a:t>61</a:t>
            </a:fld>
            <a:endParaRPr lang="en-US" sz="1200">
              <a:solidFill>
                <a:srgbClr val="000000"/>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CC772B5-EA1F-6B43-88A7-5059F857827F}" type="slidenum">
              <a:rPr lang="en-US" sz="1200">
                <a:solidFill>
                  <a:srgbClr val="000000"/>
                </a:solidFill>
              </a:rPr>
              <a:pPr eaLnBrk="1" hangingPunct="1">
                <a:buClr>
                  <a:srgbClr val="0000FF"/>
                </a:buClr>
              </a:pPr>
              <a:t>62</a:t>
            </a:fld>
            <a:endParaRPr lang="en-US" sz="1200">
              <a:solidFill>
                <a:srgbClr val="000000"/>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FAFBFB2-8CFF-6F42-BEFA-5C11512F28A9}" type="slidenum">
              <a:rPr lang="en-US" sz="1200">
                <a:solidFill>
                  <a:srgbClr val="000000"/>
                </a:solidFill>
              </a:rPr>
              <a:pPr eaLnBrk="1" hangingPunct="1">
                <a:buClr>
                  <a:srgbClr val="0000FF"/>
                </a:buClr>
              </a:pPr>
              <a:t>63</a:t>
            </a:fld>
            <a:endParaRPr lang="en-US" sz="1200">
              <a:solidFill>
                <a:srgbClr val="000000"/>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DB4CA8A-D5E2-1043-B540-D553BFDDEBAB}" type="slidenum">
              <a:rPr lang="en-US" sz="1200">
                <a:solidFill>
                  <a:srgbClr val="000000"/>
                </a:solidFill>
              </a:rPr>
              <a:pPr eaLnBrk="1" hangingPunct="1">
                <a:buClr>
                  <a:srgbClr val="0000FF"/>
                </a:buClr>
              </a:pPr>
              <a:t>64</a:t>
            </a:fld>
            <a:endParaRPr lang="en-US" sz="1200">
              <a:solidFill>
                <a:srgbClr val="000000"/>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7CF326C-8815-B64B-A6DA-AC4758D18593}" type="slidenum">
              <a:rPr lang="en-GB" sz="1200">
                <a:solidFill>
                  <a:prstClr val="black"/>
                </a:solidFill>
              </a:rPr>
              <a:pPr eaLnBrk="1" hangingPunct="1"/>
              <a:t>8</a:t>
            </a:fld>
            <a:endParaRPr lang="en-GB" sz="1200">
              <a:solidFill>
                <a:prstClr val="black"/>
              </a:solidFill>
            </a:endParaRPr>
          </a:p>
        </p:txBody>
      </p:sp>
      <p:sp>
        <p:nvSpPr>
          <p:cNvPr id="339971" name="Rectangle 2"/>
          <p:cNvSpPr>
            <a:spLocks noGrp="1" noRot="1" noChangeAspect="1" noChangeArrowheads="1"/>
          </p:cNvSpPr>
          <p:nvPr>
            <p:ph type="sldImg"/>
          </p:nvPr>
        </p:nvSpPr>
        <p:spPr>
          <a:solidFill>
            <a:srgbClr val="FFFFFF"/>
          </a:solidFill>
          <a:ln/>
        </p:spPr>
      </p:sp>
      <p:sp>
        <p:nvSpPr>
          <p:cNvPr id="3399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1A9AA2F-BB7B-394A-A076-573B32965B98}" type="slidenum">
              <a:rPr lang="en-US" sz="1200">
                <a:solidFill>
                  <a:srgbClr val="000000"/>
                </a:solidFill>
              </a:rPr>
              <a:pPr eaLnBrk="1" hangingPunct="1">
                <a:buClr>
                  <a:srgbClr val="0000FF"/>
                </a:buClr>
              </a:pPr>
              <a:t>65</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E4371D0-057B-D44B-886D-57FF32C3B2E1}" type="slidenum">
              <a:rPr lang="en-US" sz="1200">
                <a:solidFill>
                  <a:srgbClr val="000000"/>
                </a:solidFill>
              </a:rPr>
              <a:pPr eaLnBrk="1" hangingPunct="1">
                <a:buClr>
                  <a:srgbClr val="0000FF"/>
                </a:buClr>
              </a:pPr>
              <a:t>66</a:t>
            </a:fld>
            <a:endParaRPr lang="en-US" sz="1200">
              <a:solidFill>
                <a:srgbClr val="000000"/>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US" sz="1200" b="0" i="0" kern="1200" dirty="0" smtClean="0">
                <a:solidFill>
                  <a:schemeClr val="tx1"/>
                </a:solidFill>
                <a:latin typeface="+mn-lt"/>
                <a:ea typeface="+mn-ea"/>
                <a:cs typeface="+mn-cs"/>
              </a:rPr>
              <a:t>The whole Talmud consists of 63 </a:t>
            </a:r>
            <a:r>
              <a:rPr lang="en-US" sz="1200" b="0" i="0" kern="1200" dirty="0" err="1" smtClean="0">
                <a:solidFill>
                  <a:schemeClr val="tx1"/>
                </a:solidFill>
                <a:latin typeface="+mn-lt"/>
                <a:ea typeface="+mn-ea"/>
                <a:cs typeface="+mn-cs"/>
              </a:rPr>
              <a:t>luận</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văn</a:t>
            </a:r>
            <a:r>
              <a:rPr lang="en-US" sz="1200" b="0" i="0" kern="1200" dirty="0" smtClean="0">
                <a:solidFill>
                  <a:schemeClr val="tx1"/>
                </a:solidFill>
                <a:latin typeface="+mn-lt"/>
                <a:ea typeface="+mn-ea"/>
                <a:cs typeface="+mn-cs"/>
              </a:rPr>
              <a:t>, and in standard print is over 6,200 pages long. It is written in </a:t>
            </a:r>
            <a:r>
              <a:rPr lang="en-US" sz="1200" b="0" i="0" u="none" strike="noStrike" kern="1200" dirty="0" err="1" smtClean="0">
                <a:solidFill>
                  <a:schemeClr val="tx1"/>
                </a:solidFill>
                <a:latin typeface="+mn-lt"/>
                <a:ea typeface="+mn-ea"/>
                <a:cs typeface="+mn-cs"/>
                <a:hlinkClick r:id="rId3" tooltip="Tannaitic Hebrew"/>
              </a:rPr>
              <a:t>Tannaitic</a:t>
            </a:r>
            <a:r>
              <a:rPr lang="en-US" sz="1200" b="0" i="0" u="none" strike="noStrike" kern="1200" dirty="0" smtClean="0">
                <a:solidFill>
                  <a:schemeClr val="tx1"/>
                </a:solidFill>
                <a:latin typeface="+mn-lt"/>
                <a:ea typeface="+mn-ea"/>
                <a:cs typeface="+mn-cs"/>
                <a:hlinkClick r:id="rId3" tooltip="Tannaitic Hebrew"/>
              </a:rPr>
              <a:t> Hebrew</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4" tooltip="Aramaic"/>
              </a:rPr>
              <a:t>Aramaic</a:t>
            </a:r>
            <a:r>
              <a:rPr lang="en-US" sz="1200" b="0" i="0" kern="1200" dirty="0" smtClean="0">
                <a:solidFill>
                  <a:schemeClr val="tx1"/>
                </a:solidFill>
                <a:latin typeface="+mn-lt"/>
                <a:ea typeface="+mn-ea"/>
                <a:cs typeface="+mn-cs"/>
              </a:rPr>
              <a:t>. The Talmud contains the opinions of thousands of rabbis on a variety of subjects, including </a:t>
            </a:r>
            <a:r>
              <a:rPr lang="en-US" sz="1200" b="0" i="0" u="none" strike="noStrike" kern="1200" dirty="0" smtClean="0">
                <a:solidFill>
                  <a:schemeClr val="tx1"/>
                </a:solidFill>
                <a:latin typeface="+mn-lt"/>
                <a:ea typeface="+mn-ea"/>
                <a:cs typeface="+mn-cs"/>
                <a:hlinkClick r:id="rId5" tooltip="Halakha"/>
              </a:rPr>
              <a:t>law</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tooltip="Jewish ethics"/>
              </a:rPr>
              <a:t>ethics</a:t>
            </a:r>
            <a:r>
              <a:rPr lang="en-US" sz="1200" b="0" i="0" kern="1200" dirty="0" smtClean="0">
                <a:solidFill>
                  <a:schemeClr val="tx1"/>
                </a:solidFill>
                <a:latin typeface="+mn-lt"/>
                <a:ea typeface="+mn-ea"/>
                <a:cs typeface="+mn-cs"/>
              </a:rPr>
              <a:t>, philosophy, customs, </a:t>
            </a:r>
            <a:r>
              <a:rPr lang="en-US" sz="1200" b="0" i="0" u="none" strike="noStrike" kern="1200" dirty="0" smtClean="0">
                <a:solidFill>
                  <a:schemeClr val="tx1"/>
                </a:solidFill>
                <a:latin typeface="+mn-lt"/>
                <a:ea typeface="+mn-ea"/>
                <a:cs typeface="+mn-cs"/>
                <a:hlinkClick r:id="rId7" tooltip="History"/>
              </a:rPr>
              <a:t>history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8" tooltip="Theology"/>
              </a:rPr>
              <a:t>theology</a:t>
            </a:r>
            <a:r>
              <a:rPr lang="en-US" sz="1200" b="0" i="0" kern="1200" dirty="0" smtClean="0">
                <a:solidFill>
                  <a:schemeClr val="tx1"/>
                </a:solidFill>
                <a:latin typeface="+mn-lt"/>
                <a:ea typeface="+mn-ea"/>
                <a:cs typeface="+mn-cs"/>
              </a:rPr>
              <a:t>, lore and many other topics. The Talmud is the basis for all codes of </a:t>
            </a:r>
            <a:r>
              <a:rPr lang="en-US" sz="1200" b="0" i="0" u="none" strike="noStrike" kern="1200" dirty="0" smtClean="0">
                <a:solidFill>
                  <a:schemeClr val="tx1"/>
                </a:solidFill>
                <a:latin typeface="+mn-lt"/>
                <a:ea typeface="+mn-ea"/>
                <a:cs typeface="+mn-cs"/>
                <a:hlinkClick r:id="rId5" tooltip="Halakha"/>
              </a:rPr>
              <a:t>rabbinic law</a:t>
            </a:r>
            <a:r>
              <a:rPr lang="en-US" sz="1200" b="0" i="0" kern="1200" dirty="0" smtClean="0">
                <a:solidFill>
                  <a:schemeClr val="tx1"/>
                </a:solidFill>
                <a:latin typeface="+mn-lt"/>
                <a:ea typeface="+mn-ea"/>
                <a:cs typeface="+mn-cs"/>
              </a:rPr>
              <a:t> and is much quoted in other </a:t>
            </a:r>
            <a:r>
              <a:rPr lang="en-US" sz="1200" b="0" i="0" u="none" strike="noStrike" kern="1200" dirty="0" smtClean="0">
                <a:solidFill>
                  <a:schemeClr val="tx1"/>
                </a:solidFill>
                <a:latin typeface="+mn-lt"/>
                <a:ea typeface="+mn-ea"/>
                <a:cs typeface="+mn-cs"/>
                <a:hlinkClick r:id="rId9" tooltip="Rabbinic literature"/>
              </a:rPr>
              <a:t>rabbinic literature</a:t>
            </a:r>
            <a:r>
              <a:rPr lang="en-US" sz="1200" b="0" i="0" kern="1200" dirty="0" smtClean="0">
                <a:solidFill>
                  <a:schemeClr val="tx1"/>
                </a:solidFill>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B10623C-A39E-364A-A088-54D534D253A0}" type="slidenum">
              <a:rPr lang="en-US" sz="1200">
                <a:solidFill>
                  <a:srgbClr val="000000"/>
                </a:solidFill>
                <a:latin typeface="Arial" charset="0"/>
              </a:rPr>
              <a:pPr eaLnBrk="1" hangingPunct="1">
                <a:buClr>
                  <a:srgbClr val="0000FF"/>
                </a:buClr>
              </a:pPr>
              <a:t>67</a:t>
            </a:fld>
            <a:endParaRPr lang="en-US" sz="1200">
              <a:solidFill>
                <a:srgbClr val="000000"/>
              </a:solidFill>
              <a:latin typeface="Arial"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4C99976F-A711-A14E-8C3D-43164A53FC62}" type="slidenum">
              <a:rPr lang="en-US" sz="1200">
                <a:solidFill>
                  <a:srgbClr val="000000"/>
                </a:solidFill>
              </a:rPr>
              <a:pPr eaLnBrk="1" hangingPunct="1">
                <a:buClr>
                  <a:srgbClr val="0000FF"/>
                </a:buClr>
              </a:pPr>
              <a:t>68</a:t>
            </a:fld>
            <a:endParaRPr lang="en-US" sz="1200">
              <a:solidFill>
                <a:srgbClr val="000000"/>
              </a:solidFill>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0857647-8A80-7543-B810-824996330501}" type="slidenum">
              <a:rPr lang="en-US" sz="1200">
                <a:solidFill>
                  <a:srgbClr val="000000"/>
                </a:solidFill>
                <a:latin typeface="Arial" charset="0"/>
              </a:rPr>
              <a:pPr eaLnBrk="1" hangingPunct="1">
                <a:buClr>
                  <a:srgbClr val="0000FF"/>
                </a:buClr>
              </a:pPr>
              <a:t>69</a:t>
            </a:fld>
            <a:endParaRPr lang="en-US" sz="1200">
              <a:solidFill>
                <a:srgbClr val="000000"/>
              </a:solidFill>
              <a:latin typeface="Arial"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6CD37A5-ACEF-6F4D-9EF6-99D13F2A0A31}" type="slidenum">
              <a:rPr lang="en-US" sz="1200">
                <a:solidFill>
                  <a:srgbClr val="000000"/>
                </a:solidFill>
                <a:latin typeface="Arial" charset="0"/>
              </a:rPr>
              <a:pPr eaLnBrk="1" hangingPunct="1">
                <a:buClr>
                  <a:srgbClr val="0000FF"/>
                </a:buClr>
              </a:pPr>
              <a:t>70</a:t>
            </a:fld>
            <a:endParaRPr lang="en-US" sz="1200">
              <a:solidFill>
                <a:srgbClr val="000000"/>
              </a:solidFill>
              <a:latin typeface="Arial"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B575616-7407-564C-8FB3-94E6D1BD8CF4}" type="slidenum">
              <a:rPr lang="en-US" sz="1200">
                <a:solidFill>
                  <a:srgbClr val="000000"/>
                </a:solidFill>
              </a:rPr>
              <a:pPr eaLnBrk="1" hangingPunct="1">
                <a:buClr>
                  <a:srgbClr val="0000FF"/>
                </a:buClr>
              </a:pPr>
              <a:t>71</a:t>
            </a:fld>
            <a:endParaRPr lang="en-US" sz="1200">
              <a:solidFill>
                <a:srgbClr val="000000"/>
              </a:solidFill>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CDA724E-5BB3-B441-8409-8A571984B310}" type="slidenum">
              <a:rPr lang="en-US" sz="1200">
                <a:solidFill>
                  <a:srgbClr val="000000"/>
                </a:solidFill>
              </a:rPr>
              <a:pPr eaLnBrk="1" hangingPunct="1">
                <a:buClr>
                  <a:srgbClr val="0000FF"/>
                </a:buClr>
              </a:pPr>
              <a:t>72</a:t>
            </a:fld>
            <a:endParaRPr lang="en-US" sz="1200">
              <a:solidFill>
                <a:srgbClr val="000000"/>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8395CE4-BC3D-294C-BAE3-ACB2635719E2}" type="slidenum">
              <a:rPr lang="en-US" sz="1200">
                <a:solidFill>
                  <a:srgbClr val="000000"/>
                </a:solidFill>
              </a:rPr>
              <a:pPr eaLnBrk="1" hangingPunct="1">
                <a:buClr>
                  <a:srgbClr val="0000FF"/>
                </a:buClr>
              </a:pPr>
              <a:t>73</a:t>
            </a:fld>
            <a:endParaRPr lang="en-US" sz="1200">
              <a:solidFill>
                <a:srgbClr val="000000"/>
              </a:solidFill>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5BAC6E4-BF8A-684E-8F83-BCD61603A1A8}" type="slidenum">
              <a:rPr lang="en-US" sz="1200">
                <a:solidFill>
                  <a:srgbClr val="000000"/>
                </a:solidFill>
              </a:rPr>
              <a:pPr eaLnBrk="1" hangingPunct="1">
                <a:buClr>
                  <a:srgbClr val="0000FF"/>
                </a:buClr>
              </a:pPr>
              <a:t>74</a:t>
            </a:fld>
            <a:endParaRPr lang="en-US" sz="1200">
              <a:solidFill>
                <a:srgbClr val="000000"/>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368A71A-56A6-8F4A-85B2-E0EEB49B2B8E}" type="slidenum">
              <a:rPr lang="en-GB" sz="1200">
                <a:solidFill>
                  <a:prstClr val="black"/>
                </a:solidFill>
              </a:rPr>
              <a:pPr eaLnBrk="1" hangingPunct="1"/>
              <a:t>9</a:t>
            </a:fld>
            <a:endParaRPr lang="en-GB" sz="1200">
              <a:solidFill>
                <a:prstClr val="black"/>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DA46EF2F-90B2-A643-8F21-EA9C124457E7}" type="slidenum">
              <a:rPr lang="en-US" sz="1200">
                <a:solidFill>
                  <a:srgbClr val="000000"/>
                </a:solidFill>
              </a:rPr>
              <a:pPr eaLnBrk="1" hangingPunct="1">
                <a:buClr>
                  <a:srgbClr val="0000FF"/>
                </a:buClr>
              </a:pPr>
              <a:t>75</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8A4109AF-D7F0-DC40-82B6-2DEECF52BBD1}" type="slidenum">
              <a:rPr lang="en-US" sz="1200">
                <a:solidFill>
                  <a:srgbClr val="000000"/>
                </a:solidFill>
              </a:rPr>
              <a:pPr eaLnBrk="1" hangingPunct="1">
                <a:buClr>
                  <a:srgbClr val="0000FF"/>
                </a:buClr>
              </a:pPr>
              <a:t>76</a:t>
            </a:fld>
            <a:endParaRPr lang="en-US" sz="1200">
              <a:solidFill>
                <a:srgbClr val="000000"/>
              </a:solidFill>
            </a:endParaRPr>
          </a:p>
        </p:txBody>
      </p:sp>
      <p:sp>
        <p:nvSpPr>
          <p:cNvPr id="366594" name="Rectangle 2"/>
          <p:cNvSpPr>
            <a:spLocks noGrp="1" noRot="1" noChangeAspect="1" noChangeArrowheads="1"/>
          </p:cNvSpPr>
          <p:nvPr>
            <p:ph type="sldImg"/>
          </p:nvPr>
        </p:nvSpPr>
        <p:spPr>
          <a:solidFill>
            <a:srgbClr val="FFFFFF"/>
          </a:solidFill>
          <a:ln/>
        </p:spPr>
      </p:sp>
      <p:sp>
        <p:nvSpPr>
          <p:cNvPr id="366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Romans loved Caesarea, considering it a model city.</a:t>
            </a:r>
          </a:p>
          <a:p>
            <a:pPr eaLnBrk="1" hangingPunct="1"/>
            <a:r>
              <a:rPr lang="en-US">
                <a:latin typeface="Times New Roman" charset="0"/>
                <a:ea typeface="ＭＳ Ｐゴシック" charset="0"/>
                <a:cs typeface="ＭＳ Ｐゴシック" charset="0"/>
              </a:rPr>
              <a:t>Jews despised it as the unclean capital of their conquerors</a:t>
            </a:r>
          </a:p>
          <a:p>
            <a:pPr eaLnBrk="1" hangingPunct="1"/>
            <a:r>
              <a:rPr lang="en-US">
                <a:latin typeface="Times New Roman" charset="0"/>
                <a:ea typeface="ＭＳ Ｐゴシック" charset="0"/>
                <a:cs typeface="ＭＳ Ｐゴシック" charset="0"/>
              </a:rPr>
              <a:t>Yet Peter willingly went there as he saw God initiating change!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B9EFAD3-2073-134D-ACB5-7E193B6336B8}" type="slidenum">
              <a:rPr lang="en-US" sz="1200">
                <a:solidFill>
                  <a:srgbClr val="000000"/>
                </a:solidFill>
              </a:rPr>
              <a:pPr eaLnBrk="1" hangingPunct="1">
                <a:buClr>
                  <a:srgbClr val="0000FF"/>
                </a:buClr>
              </a:pPr>
              <a:t>77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None of us chose to move to Singapore, but God initiated it</a:t>
            </a:r>
          </a:p>
          <a:p>
            <a:pPr eaLnBrk="1" hangingPunct="1"/>
            <a:r>
              <a:rPr lang="en-US" dirty="0">
                <a:latin typeface="Times New Roman" charset="0"/>
                <a:ea typeface="ＭＳ Ｐゴシック" charset="0"/>
                <a:cs typeface="ＭＳ Ｐゴシック" charset="0"/>
              </a:rPr>
              <a:t>We</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had to get with how God is using the internet age to get us to have a website</a:t>
            </a:r>
          </a:p>
          <a:p>
            <a:pPr eaLnBrk="1" hangingPunct="1"/>
            <a:r>
              <a:rPr lang="en-US" dirty="0">
                <a:latin typeface="Times New Roman" charset="0"/>
                <a:ea typeface="ＭＳ Ｐゴシック" charset="0"/>
                <a:cs typeface="ＭＳ Ｐゴシック" charset="0"/>
              </a:rPr>
              <a:t>God has brought people here from 13 nations now!  Americans are only 44%.</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73544A1B-A3C7-5B43-BDBA-D168E1DE3553}" type="slidenum">
              <a:rPr lang="en-US" sz="1200">
                <a:solidFill>
                  <a:srgbClr val="000000"/>
                </a:solidFill>
              </a:rPr>
              <a:pPr eaLnBrk="1" hangingPunct="1">
                <a:buClr>
                  <a:srgbClr val="0000FF"/>
                </a:buClr>
              </a:pPr>
              <a:t>78</a:t>
            </a:fld>
            <a:endParaRPr lang="en-US" sz="1200">
              <a:solidFill>
                <a:srgbClr val="000000"/>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5BAC6E4-BF8A-684E-8F83-BCD61603A1A8}" type="slidenum">
              <a:rPr lang="en-US" sz="1200">
                <a:solidFill>
                  <a:srgbClr val="000000"/>
                </a:solidFill>
              </a:rPr>
              <a:pPr eaLnBrk="1" hangingPunct="1">
                <a:buClr>
                  <a:srgbClr val="0000FF"/>
                </a:buClr>
              </a:pPr>
              <a:t>79</a:t>
            </a:fld>
            <a:endParaRPr lang="en-US" sz="1200">
              <a:solidFill>
                <a:srgbClr val="000000"/>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5F8F0C48-6358-904A-9A1B-8AEFD0CCB2E4}" type="slidenum">
              <a:rPr lang="en-US" sz="1200">
                <a:solidFill>
                  <a:srgbClr val="000000"/>
                </a:solidFill>
              </a:rPr>
              <a:pPr eaLnBrk="1" hangingPunct="1">
                <a:buClr>
                  <a:srgbClr val="0000FF"/>
                </a:buClr>
              </a:pPr>
              <a:t>80</a:t>
            </a:fld>
            <a:endParaRPr lang="en-US" sz="1200">
              <a:solidFill>
                <a:srgbClr val="000000"/>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26F7B50A-2627-6C47-A211-CAD3507ABEAD}" type="slidenum">
              <a:rPr lang="en-US" sz="1200">
                <a:solidFill>
                  <a:srgbClr val="000000"/>
                </a:solidFill>
                <a:latin typeface="Arial" charset="0"/>
              </a:rPr>
              <a:pPr eaLnBrk="1" hangingPunct="1">
                <a:buClr>
                  <a:srgbClr val="0000FF"/>
                </a:buClr>
              </a:pPr>
              <a:t>81</a:t>
            </a:fld>
            <a:endParaRPr lang="en-US" sz="1200">
              <a:solidFill>
                <a:srgbClr val="000000"/>
              </a:solidFill>
              <a:latin typeface="Arial"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F50449F-957A-4F49-A30A-9F5CF79BB2F4}" type="slidenum">
              <a:rPr lang="en-US" sz="1200">
                <a:solidFill>
                  <a:srgbClr val="000000"/>
                </a:solidFill>
              </a:rPr>
              <a:pPr eaLnBrk="1" hangingPunct="1">
                <a:buClr>
                  <a:srgbClr val="0000FF"/>
                </a:buClr>
              </a:pPr>
              <a:t>82</a:t>
            </a:fld>
            <a:endParaRPr lang="en-US" sz="1200">
              <a:solidFill>
                <a:srgbClr val="000000"/>
              </a:solidFill>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r>
              <a:rPr lang="en-US" dirty="0" err="1" smtClean="0">
                <a:latin typeface="Times New Roman" charset="0"/>
                <a:ea typeface="ＭＳ Ｐゴシック" charset="0"/>
                <a:cs typeface="ＭＳ Ｐゴシック" charset="0"/>
              </a:rPr>
              <a:t>Hãy</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cẩn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thận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đừng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để</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cho</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thành</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kiến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sắc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tộc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người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Kinh</a:t>
            </a:r>
            <a:r>
              <a:rPr lang="en-US" baseline="0" dirty="0" smtClean="0">
                <a:latin typeface="Times New Roman" charset="0"/>
                <a:ea typeface="ＭＳ Ｐゴシック" charset="0"/>
                <a:cs typeface="ＭＳ Ｐゴシック" charset="0"/>
              </a:rPr>
              <a:t> // </a:t>
            </a:r>
            <a:r>
              <a:rPr lang="en-US" baseline="0" dirty="0" err="1" smtClean="0">
                <a:latin typeface="Times New Roman" charset="0"/>
                <a:ea typeface="ＭＳ Ｐゴシック" charset="0"/>
                <a:cs typeface="ＭＳ Ｐゴシック" charset="0"/>
              </a:rPr>
              <a:t>người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thiểu</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số</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dòng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dõi</a:t>
            </a:r>
            <a:r>
              <a:rPr lang="en-US" baseline="0" dirty="0" smtClean="0">
                <a:latin typeface="Times New Roman" charset="0"/>
                <a:ea typeface="ＭＳ Ｐゴシック" charset="0"/>
                <a:cs typeface="ＭＳ Ｐゴシック" charset="0"/>
              </a:rPr>
              <a:t> (con MS // con </a:t>
            </a:r>
            <a:r>
              <a:rPr lang="en-US" baseline="0" dirty="0" err="1" smtClean="0">
                <a:latin typeface="Times New Roman" charset="0"/>
                <a:ea typeface="ＭＳ Ｐゴシック" charset="0"/>
                <a:cs typeface="ＭＳ Ｐゴシック" charset="0"/>
              </a:rPr>
              <a:t>tín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đồ</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lý</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lịch</a:t>
            </a:r>
            <a:r>
              <a:rPr lang="en-US" baseline="0" dirty="0" smtClean="0">
                <a:latin typeface="Times New Roman" charset="0"/>
                <a:ea typeface="ＭＳ Ｐゴシック" charset="0"/>
                <a:cs typeface="ＭＳ Ｐゴシック" charset="0"/>
              </a:rPr>
              <a:t> (tin </a:t>
            </a:r>
            <a:r>
              <a:rPr lang="en-US" baseline="0" dirty="0" err="1" smtClean="0">
                <a:latin typeface="Times New Roman" charset="0"/>
                <a:ea typeface="ＭＳ Ｐゴシック" charset="0"/>
                <a:cs typeface="ＭＳ Ｐゴシック" charset="0"/>
              </a:rPr>
              <a:t>Chúa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đời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khiến</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chúng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chia</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rẽ</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xem</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thường</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hoặc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bất</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hợp</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tác</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với</a:t>
            </a:r>
            <a:r>
              <a:rPr lang="en-US" baseline="0" dirty="0" smtClean="0">
                <a:latin typeface="Times New Roman" charset="0"/>
                <a:ea typeface="ＭＳ Ｐゴシック" charset="0"/>
                <a:cs typeface="ＭＳ Ｐゴシック" charset="0"/>
              </a:rPr>
              <a:t> </a:t>
            </a:r>
            <a:r>
              <a:rPr lang="en-US" baseline="0" dirty="0" err="1" smtClean="0">
                <a:latin typeface="Times New Roman" charset="0"/>
                <a:ea typeface="ＭＳ Ｐゴシック" charset="0"/>
                <a:cs typeface="ＭＳ Ｐゴシック" charset="0"/>
              </a:rPr>
              <a:t>nhau</a:t>
            </a:r>
            <a:r>
              <a:rPr lang="en-US" baseline="0"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0D4E76DD-4198-CC4A-8505-2B9874A9D1F5}" type="slidenum">
              <a:rPr lang="en-US" sz="1200">
                <a:solidFill>
                  <a:srgbClr val="000000"/>
                </a:solidFill>
              </a:rPr>
              <a:pPr eaLnBrk="1" hangingPunct="1">
                <a:buClr>
                  <a:srgbClr val="0000FF"/>
                </a:buClr>
              </a:pPr>
              <a:t>83</a:t>
            </a:fld>
            <a:endParaRPr lang="en-US" sz="1200">
              <a:solidFill>
                <a:srgbClr val="000000"/>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CBCBA530-C0DD-064E-9CE8-D0DE152595E8}" type="slidenum">
              <a:rPr lang="en-US" sz="1200">
                <a:solidFill>
                  <a:srgbClr val="000000"/>
                </a:solidFill>
              </a:rPr>
              <a:pPr eaLnBrk="1" hangingPunct="1">
                <a:buClr>
                  <a:srgbClr val="0000FF"/>
                </a:buClr>
              </a:pPr>
              <a:t>84</a:t>
            </a:fld>
            <a:endParaRPr lang="en-US" sz="1200">
              <a:solidFill>
                <a:srgbClr val="000000"/>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7D14EFD-49C2-AC46-B74D-DD5B2FC51E09}" type="slidenum">
              <a:rPr lang="en-GB" sz="1200">
                <a:solidFill>
                  <a:prstClr val="black"/>
                </a:solidFill>
              </a:rPr>
              <a:pPr eaLnBrk="1" hangingPunct="1"/>
              <a:t>10</a:t>
            </a:fld>
            <a:endParaRPr lang="en-GB" sz="1200">
              <a:solidFill>
                <a:prstClr val="black"/>
              </a:solidFill>
            </a:endParaRPr>
          </a:p>
        </p:txBody>
      </p:sp>
      <p:sp>
        <p:nvSpPr>
          <p:cNvPr id="344067" name="Rectangle 2"/>
          <p:cNvSpPr>
            <a:spLocks noGrp="1" noRot="1" noChangeAspect="1" noChangeArrowheads="1"/>
          </p:cNvSpPr>
          <p:nvPr>
            <p:ph type="sldImg"/>
          </p:nvPr>
        </p:nvSpPr>
        <p:spPr>
          <a:xfrm>
            <a:off x="838200" y="457200"/>
            <a:ext cx="5181600" cy="3886200"/>
          </a:xfrm>
          <a:solidFill>
            <a:srgbClr val="FFFFFF"/>
          </a:solidFill>
          <a:ln/>
        </p:spPr>
      </p:sp>
      <p:sp>
        <p:nvSpPr>
          <p:cNvPr id="34406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563CAB0-1CC6-5144-99B8-BBBF84AA9F2B}" type="slidenum">
              <a:rPr lang="en-US" sz="1200">
                <a:solidFill>
                  <a:srgbClr val="000000"/>
                </a:solidFill>
              </a:rPr>
              <a:pPr eaLnBrk="1" hangingPunct="1">
                <a:buClr>
                  <a:srgbClr val="0000FF"/>
                </a:buClr>
              </a:pPr>
              <a:t>85</a:t>
            </a:fld>
            <a:endParaRPr lang="en-US" sz="1200">
              <a:solidFill>
                <a:srgbClr val="000000"/>
              </a:solidFill>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35331273-6585-144E-AA14-5D72BA12FEEF}" type="slidenum">
              <a:rPr lang="en-US" sz="1200">
                <a:solidFill>
                  <a:srgbClr val="000000"/>
                </a:solidFill>
              </a:rPr>
              <a:pPr eaLnBrk="1" hangingPunct="1">
                <a:buClr>
                  <a:srgbClr val="0000FF"/>
                </a:buClr>
              </a:pPr>
              <a:t>86</a:t>
            </a:fld>
            <a:endParaRPr lang="en-US" sz="1200">
              <a:solidFill>
                <a:srgbClr val="000000"/>
              </a:solidFill>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sz="1600" b="1" dirty="0" err="1" smtClean="0">
                <a:latin typeface="Times New Roman" charset="0"/>
                <a:ea typeface="ＭＳ Ｐゴシック" charset="0"/>
                <a:cs typeface="ＭＳ Ｐゴシック" charset="0"/>
              </a:rPr>
              <a:t>Đôi</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khi</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chúng</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ta</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không</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muốn</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tiếp</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nhận</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sự</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thay</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đổi</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vì</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chúng</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ta</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đang</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quá</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thoải</a:t>
            </a:r>
            <a:r>
              <a:rPr lang="en-US" sz="1600" b="1" baseline="0" dirty="0" smtClean="0">
                <a:latin typeface="Times New Roman" charset="0"/>
                <a:ea typeface="ＭＳ Ｐゴシック" charset="0"/>
                <a:cs typeface="ＭＳ Ｐゴシック" charset="0"/>
              </a:rPr>
              <a:t> </a:t>
            </a:r>
            <a:r>
              <a:rPr lang="en-US" sz="1600" b="1" baseline="0" dirty="0" err="1" smtClean="0">
                <a:latin typeface="Times New Roman" charset="0"/>
                <a:ea typeface="ＭＳ Ｐゴシック" charset="0"/>
                <a:cs typeface="ＭＳ Ｐゴシック" charset="0"/>
              </a:rPr>
              <a:t>mái</a:t>
            </a:r>
            <a:r>
              <a:rPr lang="en-US" altLang="ja-JP" sz="1600" b="1" dirty="0" smtClean="0">
                <a:latin typeface="Times New Roman" charset="0"/>
                <a:ea typeface="ＭＳ Ｐゴシック" charset="0"/>
                <a:cs typeface="ＭＳ Ｐゴシック" charset="0"/>
              </a:rPr>
              <a:t>!</a:t>
            </a:r>
            <a:endParaRPr lang="en-US" altLang="ja-JP" sz="1600" b="1" dirty="0">
              <a:latin typeface="Times New Roman" charset="0"/>
              <a:ea typeface="ＭＳ Ｐゴシック" charset="0"/>
              <a:cs typeface="ＭＳ Ｐゴシック" charset="0"/>
            </a:endParaRPr>
          </a:p>
          <a:p>
            <a:pPr eaLnBrk="1" hangingPunct="1"/>
            <a:r>
              <a:rPr lang="en-US" sz="1600" b="1" dirty="0">
                <a:latin typeface="Times New Roman" charset="0"/>
                <a:ea typeface="ＭＳ Ｐゴシック" charset="0"/>
                <a:cs typeface="ＭＳ Ｐゴシック" charset="0"/>
              </a:rPr>
              <a:t>That</a:t>
            </a:r>
            <a:r>
              <a:rPr lang="fr-FR" altLang="ja-JP" sz="1600" b="1" dirty="0">
                <a:latin typeface="Times New Roman" charset="0"/>
                <a:ea typeface="ＭＳ Ｐゴシック" charset="0"/>
                <a:cs typeface="ＭＳ Ｐゴシック" charset="0"/>
              </a:rPr>
              <a:t>'</a:t>
            </a:r>
            <a:r>
              <a:rPr lang="en-US" altLang="ja-JP" sz="1600" b="1" dirty="0">
                <a:latin typeface="Times New Roman" charset="0"/>
                <a:ea typeface="ＭＳ Ｐゴシック" charset="0"/>
                <a:cs typeface="ＭＳ Ｐゴシック" charset="0"/>
              </a:rPr>
              <a:t>s not us!</a:t>
            </a:r>
            <a:endParaRPr lang="en-US" sz="1600" b="1"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B6D84ECF-7AFC-C149-9BFA-BD6F550D8271}" type="slidenum">
              <a:rPr lang="en-US" sz="1200">
                <a:solidFill>
                  <a:srgbClr val="000000"/>
                </a:solidFill>
              </a:rPr>
              <a:pPr eaLnBrk="1" hangingPunct="1">
                <a:buClr>
                  <a:srgbClr val="0000FF"/>
                </a:buClr>
              </a:pPr>
              <a:t>87</a:t>
            </a:fld>
            <a:endParaRPr lang="en-US" sz="1200">
              <a:solidFill>
                <a:srgbClr val="000000"/>
              </a:solidFill>
            </a:endParaRPr>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sz="1600" b="1">
                <a:latin typeface="Times New Roman" charset="0"/>
                <a:ea typeface="ＭＳ Ｐゴシック" charset="0"/>
                <a:cs typeface="ＭＳ Ｐゴシック" charset="0"/>
              </a:rPr>
              <a:t>Other times we are stuck in tradition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0000FF"/>
              </a:buClr>
            </a:pPr>
            <a:fld id="{16E908EE-73ED-5347-AC30-64038352F594}" type="slidenum">
              <a:rPr lang="en-US" sz="1200">
                <a:solidFill>
                  <a:srgbClr val="000000"/>
                </a:solidFill>
              </a:rPr>
              <a:pPr eaLnBrk="1" hangingPunct="1">
                <a:buClr>
                  <a:srgbClr val="0000FF"/>
                </a:buClr>
              </a:pPr>
              <a:t>88</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711AC1-389E-3F45-859C-2109CA6199BC}" type="slidenum">
              <a:rPr lang="en-US" sz="1200">
                <a:solidFill>
                  <a:srgbClr val="000000"/>
                </a:solidFill>
              </a:rPr>
              <a:pPr eaLnBrk="1" hangingPunct="1"/>
              <a:t>89</a:t>
            </a:fld>
            <a:endParaRPr lang="en-US" sz="1200">
              <a:solidFill>
                <a:srgbClr val="000000"/>
              </a:solidFill>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09E031A-DFA4-3748-A7C7-E7FD08F9B705}" type="slidenum">
              <a:rPr lang="en-GB" sz="1200">
                <a:solidFill>
                  <a:prstClr val="black"/>
                </a:solidFill>
              </a:rPr>
              <a:pPr eaLnBrk="1" hangingPunct="1"/>
              <a:t>90</a:t>
            </a:fld>
            <a:endParaRPr lang="en-GB" sz="1200">
              <a:solidFill>
                <a:prstClr val="black"/>
              </a:solidFill>
            </a:endParaRPr>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74BA58-38E6-4341-BAA3-445107195CBF}" type="slidenum">
              <a:rPr lang="en-US" sz="1200">
                <a:solidFill>
                  <a:srgbClr val="000000"/>
                </a:solidFill>
                <a:latin typeface="Arial" charset="0"/>
              </a:rPr>
              <a:pPr/>
              <a:t>92</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93</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a:solidFill>
                  <a:srgbClr val="000000"/>
                </a:solidFill>
                <a:latin typeface="Arial" charset="0"/>
              </a:rPr>
              <a:pPr/>
              <a:t>94</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86CF64-7D0B-C44E-A668-7E617F97142A}" type="slidenum">
              <a:rPr lang="en-US" sz="1200">
                <a:solidFill>
                  <a:srgbClr val="000000"/>
                </a:solidFill>
                <a:latin typeface="Arial" charset="0"/>
              </a:rPr>
              <a:pPr/>
              <a:t>95</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Believe </a:t>
            </a:r>
            <a:r>
              <a:rPr lang="en-US" dirty="0">
                <a:latin typeface="Arial" charset="0"/>
                <a:ea typeface="ＭＳ Ｐゴシック" charset="0"/>
                <a:cs typeface="ＭＳ Ｐゴシック" charset="0"/>
              </a:rPr>
              <a:t>in the Lord Jesus Christ and you will be saved—you and your entire household</a:t>
            </a:r>
            <a:r>
              <a:rPr lang="en-US" dirty="0" smtClean="0">
                <a:latin typeface="Arial" charset="0"/>
                <a:ea typeface="ＭＳ Ｐゴシック" charset="0"/>
                <a:cs typeface="ＭＳ Ｐゴシック" charset="0"/>
              </a:rPr>
              <a:t>!</a:t>
            </a:r>
            <a:r>
              <a:rPr lang="en-US"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(Acts 16:16).  So he trusted Christ and was filled with joy.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CDA291-1A73-E94A-B143-9CDB1C9829A5}" type="slidenum">
              <a:rPr lang="en-US" sz="1200"/>
              <a:pPr eaLnBrk="1" hangingPunct="1"/>
              <a:t>16</a:t>
            </a:fld>
            <a:endParaRPr lang="en-US" sz="1200"/>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p:spPr>
        <p:txBody>
          <a:bodyPr/>
          <a:lstStyle/>
          <a:p>
            <a:pPr lvl="0"/>
            <a:r>
              <a:rPr lang="en-US" sz="1200" b="1" kern="1200" dirty="0" err="1" smtClean="0">
                <a:solidFill>
                  <a:schemeClr val="tx1"/>
                </a:solidFill>
                <a:latin typeface="+mn-lt"/>
                <a:ea typeface="+mn-ea"/>
                <a:cs typeface="+mn-cs"/>
              </a:rPr>
              <a:t>Núi</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Ôlive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đóng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một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trò</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trọng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lịch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sử</a:t>
            </a:r>
            <a:r>
              <a:rPr lang="en-US" sz="1200" kern="1200" dirty="0" smtClean="0">
                <a:solidFill>
                  <a:schemeClr val="tx1"/>
                </a:solidFill>
                <a:latin typeface="+mn-lt"/>
                <a:ea typeface="+mn-ea"/>
                <a:cs typeface="+mn-cs"/>
              </a:rPr>
              <a:t> Y-</a:t>
            </a:r>
            <a:r>
              <a:rPr lang="en-US" sz="1200" kern="1200" dirty="0" err="1" smtClean="0">
                <a:solidFill>
                  <a:schemeClr val="tx1"/>
                </a:solidFill>
                <a:latin typeface="+mn-lt"/>
                <a:ea typeface="+mn-ea"/>
                <a:cs typeface="+mn-cs"/>
              </a:rPr>
              <a:t>sơ</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ra-ên</a:t>
            </a:r>
            <a:r>
              <a:rPr lang="en-US" sz="1200" kern="1200" dirty="0" smtClean="0">
                <a:solidFill>
                  <a:schemeClr val="tx1"/>
                </a:solidFill>
                <a:latin typeface="+mn-lt"/>
                <a:ea typeface="+mn-ea"/>
                <a:cs typeface="+mn-cs"/>
              </a:rPr>
              <a:t>. </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Êxêchiên</a:t>
            </a:r>
            <a:r>
              <a:rPr lang="en-US" sz="1200" kern="1200" dirty="0" smtClean="0">
                <a:solidFill>
                  <a:schemeClr val="tx1"/>
                </a:solidFill>
                <a:latin typeface="+mn-lt"/>
                <a:ea typeface="+mn-ea"/>
                <a:cs typeface="+mn-cs"/>
              </a:rPr>
              <a:t> 11:24 </a:t>
            </a:r>
            <a:r>
              <a:rPr lang="en-US" sz="1200" kern="1200" dirty="0" err="1" smtClean="0">
                <a:solidFill>
                  <a:schemeClr val="tx1"/>
                </a:solidFill>
                <a:latin typeface="+mn-lt"/>
                <a:ea typeface="+mn-ea"/>
                <a:cs typeface="+mn-cs"/>
              </a:rPr>
              <a:t>đề</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cập</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đến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sự</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Thần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của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Đức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Giê-hô-va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Thánh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Linh</a:t>
            </a:r>
            <a:r>
              <a:rPr lang="en-US" sz="1200" kern="1200" dirty="0" smtClean="0">
                <a:solidFill>
                  <a:schemeClr val="tx1"/>
                </a:solidFill>
                <a:latin typeface="+mn-lt"/>
                <a:ea typeface="+mn-ea"/>
                <a:cs typeface="+mn-cs"/>
              </a:rPr>
              <a:t>.</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kính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như</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vua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Luca 19:37.</a:t>
            </a:r>
          </a:p>
          <a:p>
            <a:r>
              <a:rPr lang="en-US" sz="1200" kern="1200" dirty="0" err="1" smtClean="0">
                <a:solidFill>
                  <a:schemeClr val="tx1"/>
                </a:solidFill>
                <a:latin typeface="+mn-lt"/>
                <a:ea typeface="+mn-ea"/>
                <a:cs typeface="+mn-cs"/>
              </a:rPr>
              <a:t>Đây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cuối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cùng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môn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đồ</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được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thấy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trong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1:10.</a:t>
            </a:r>
          </a:p>
          <a:p>
            <a:r>
              <a:rPr lang="en-US" sz="1200" kern="1200" dirty="0" err="1" smtClean="0">
                <a:solidFill>
                  <a:schemeClr val="tx1"/>
                </a:solidFill>
                <a:latin typeface="+mn-lt"/>
                <a:ea typeface="+mn-ea"/>
                <a:cs typeface="+mn-cs"/>
              </a:rPr>
              <a:t>Và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chỗ</a:t>
            </a:r>
            <a:r>
              <a:rPr lang="en-US" sz="1200" kern="1200" dirty="0" smtClean="0">
                <a:solidFill>
                  <a:schemeClr val="tx1"/>
                </a:solidFill>
                <a:latin typeface="+mn-lt"/>
                <a:ea typeface="+mn-ea"/>
                <a:cs typeface="+mn-cs"/>
              </a:rPr>
              <a:t> SAU NÀY </a:t>
            </a:r>
            <a:r>
              <a:rPr lang="en-US" sz="1200" kern="1200" dirty="0" err="1" smtClean="0">
                <a:solidFill>
                  <a:schemeClr val="tx1"/>
                </a:solidFill>
                <a:latin typeface="+mn-lt"/>
                <a:ea typeface="+mn-ea"/>
                <a:cs typeface="+mn-cs"/>
              </a:rPr>
              <a:t>Đấng</a:t>
            </a:r>
            <a:r>
              <a:rPr lang="en-US" sz="1200" kern="1200" dirty="0" smtClean="0">
                <a:solidFill>
                  <a:schemeClr val="tx1"/>
                </a:solidFill>
                <a:latin typeface="+mn-lt"/>
                <a:ea typeface="+mn-ea"/>
                <a:cs typeface="+mn-cs"/>
              </a:rPr>
              <a:t> Christ </a:t>
            </a:r>
            <a:r>
              <a:rPr lang="en-US" sz="1200" kern="1200" dirty="0" err="1" smtClean="0">
                <a:solidFill>
                  <a:schemeClr val="tx1"/>
                </a:solidFill>
                <a:latin typeface="+mn-lt"/>
                <a:ea typeface="+mn-ea"/>
                <a:cs typeface="+mn-cs"/>
              </a:rPr>
              <a:t>sẽ</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hiện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trên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đất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để</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ứng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nghiệm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Công</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vụ</a:t>
            </a:r>
            <a:r>
              <a:rPr lang="en-US" sz="1200" kern="1200" dirty="0" smtClean="0">
                <a:solidFill>
                  <a:schemeClr val="tx1"/>
                </a:solidFill>
                <a:latin typeface="+mn-lt"/>
                <a:ea typeface="+mn-ea"/>
                <a:cs typeface="+mn-cs"/>
              </a:rPr>
              <a:t> 1:11!</a:t>
            </a:r>
            <a:endParaRPr lang="en-US" sz="1200" kern="1200" dirty="0">
              <a:solidFill>
                <a:schemeClr val="tx1"/>
              </a:solidFill>
              <a:latin typeface="+mn-lt"/>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69FA36-AA4E-CA4E-B26E-519D1E2B3541}" type="slidenum">
              <a:rPr lang="en-US" sz="1200">
                <a:solidFill>
                  <a:srgbClr val="000000"/>
                </a:solidFill>
                <a:latin typeface="Arial" charset="0"/>
              </a:rPr>
              <a:pPr/>
              <a:t>96</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he was baptized.  The artist wanted to please all, so he has him being baptized by pouring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a:solidFill>
                  <a:srgbClr val="000000"/>
                </a:solidFill>
                <a:latin typeface="Arial" charset="0"/>
              </a:rPr>
              <a:pPr/>
              <a:t>97</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4F65A2-1857-1149-9039-6A61B3428C45}" type="slidenum">
              <a:rPr lang="en-GB" sz="1200">
                <a:solidFill>
                  <a:srgbClr val="000000"/>
                </a:solidFill>
              </a:rPr>
              <a:pPr eaLnBrk="1" hangingPunct="1"/>
              <a:t>98</a:t>
            </a:fld>
            <a:endParaRPr lang="en-GB" sz="1200">
              <a:solidFill>
                <a:srgbClr val="000000"/>
              </a:solidFill>
            </a:endParaRPr>
          </a:p>
        </p:txBody>
      </p:sp>
      <p:sp>
        <p:nvSpPr>
          <p:cNvPr id="401410" name="Rectangle 2"/>
          <p:cNvSpPr>
            <a:spLocks noGrp="1" noRot="1" noChangeAspect="1" noChangeArrowheads="1" noTextEdit="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583990-D1BC-B542-9AA2-977D3A2B660A}" type="slidenum">
              <a:rPr lang="en-GB" sz="1200">
                <a:solidFill>
                  <a:srgbClr val="000000"/>
                </a:solidFill>
              </a:rPr>
              <a:pPr eaLnBrk="1" hangingPunct="1"/>
              <a:t>99</a:t>
            </a:fld>
            <a:endParaRPr lang="en-GB" sz="1200">
              <a:solidFill>
                <a:srgbClr val="000000"/>
              </a:solidFill>
            </a:endParaRPr>
          </a:p>
        </p:txBody>
      </p:sp>
      <p:sp>
        <p:nvSpPr>
          <p:cNvPr id="403458" name="Rectangle 2"/>
          <p:cNvSpPr>
            <a:spLocks noGrp="1" noRot="1" noChangeAspect="1" noChangeArrowheads="1" noTextEdit="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7A0DFC-2832-1F4E-9A01-C94E09D9460E}" type="slidenum">
              <a:rPr lang="en-US" sz="1200">
                <a:solidFill>
                  <a:srgbClr val="000000"/>
                </a:solidFill>
              </a:rPr>
              <a:pPr eaLnBrk="1" hangingPunct="1"/>
              <a:t>100</a:t>
            </a:fld>
            <a:endParaRPr lang="en-US" sz="1200">
              <a:solidFill>
                <a:srgbClr val="000000"/>
              </a:solidFill>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17</a:t>
            </a:fld>
            <a:endParaRPr lang="en-US" sz="1200">
              <a:solidFill>
                <a:srgbClr val="000000"/>
              </a:solidFill>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4"/>
          <p:cNvSpPr>
            <a:spLocks noGrp="1" noChangeArrowheads="1"/>
          </p:cNvSpPr>
          <p:nvPr>
            <p:ph type="ftr" sz="quarter" idx="11"/>
          </p:nvPr>
        </p:nvSpPr>
        <p:spPr>
          <a:ln/>
        </p:spPr>
        <p:txBody>
          <a:bodyPr/>
          <a:lstStyle>
            <a:lvl1pPr>
              <a:defRPr/>
            </a:lvl1pPr>
          </a:lstStyle>
          <a:p>
            <a:endParaRPr lang="en-US"/>
          </a:p>
        </p:txBody>
      </p:sp>
      <p:sp>
        <p:nvSpPr>
          <p:cNvPr id="9"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4"/>
          <p:cNvSpPr>
            <a:spLocks noGrp="1" noChangeArrowheads="1"/>
          </p:cNvSpPr>
          <p:nvPr>
            <p:ph type="ftr" sz="quarter" idx="11"/>
          </p:nvPr>
        </p:nvSpPr>
        <p:spPr>
          <a:ln/>
        </p:spPr>
        <p:txBody>
          <a:bodyPr/>
          <a:lstStyle>
            <a:lvl1pPr>
              <a:defRPr/>
            </a:lvl1pPr>
          </a:lstStyle>
          <a:p>
            <a:endParaRPr lang="en-US"/>
          </a:p>
        </p:txBody>
      </p:sp>
      <p:sp>
        <p:nvSpPr>
          <p:cNvPr id="5"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p:txBody>
          <a:bodyPr/>
          <a:lstStyle>
            <a:lvl1pPr algn="ctr">
              <a:defRPr/>
            </a:lvl1pPr>
          </a:lstStyle>
          <a:p>
            <a:pPr>
              <a:defRPr/>
            </a:pPr>
            <a:endParaRPr lang="en-US"/>
          </a:p>
        </p:txBody>
      </p:sp>
      <p:sp>
        <p:nvSpPr>
          <p:cNvPr id="6" name="Rectangle 69"/>
          <p:cNvSpPr>
            <a:spLocks noGrp="1" noChangeArrowheads="1"/>
          </p:cNvSpPr>
          <p:nvPr>
            <p:ph type="ftr" sz="quarter" idx="11"/>
          </p:nvPr>
        </p:nvSpPr>
        <p:spPr/>
        <p:txBody>
          <a:bodyPr/>
          <a:lstStyle>
            <a:lvl1pPr>
              <a:defRPr/>
            </a:lvl1pPr>
          </a:lstStyle>
          <a:p>
            <a:pPr>
              <a:defRPr/>
            </a:pPr>
            <a:endParaRPr lang="en-US"/>
          </a:p>
        </p:txBody>
      </p:sp>
      <p:sp>
        <p:nvSpPr>
          <p:cNvPr id="7" name="Rectangle 70"/>
          <p:cNvSpPr>
            <a:spLocks noGrp="1" noChangeArrowheads="1"/>
          </p:cNvSpPr>
          <p:nvPr>
            <p:ph type="sldNum" sz="quarter" idx="12"/>
          </p:nvPr>
        </p:nvSpPr>
        <p:spPr/>
        <p:txBody>
          <a:bodyPr/>
          <a:lstStyle>
            <a:lvl1pPr>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432596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5871739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lgn="ctr">
              <a:defRPr/>
            </a:lvl1pPr>
          </a:lstStyle>
          <a:p>
            <a:fld id="{90970951-1B51-45FF-8A89-544BF8519D68}" type="datetimeFigureOut">
              <a:rPr lang="en-US" smtClean="0"/>
              <a:pPr/>
              <a:t>1/2/14</a:t>
            </a:fld>
            <a:endParaRPr lang="en-US"/>
          </a:p>
        </p:txBody>
      </p:sp>
      <p:sp>
        <p:nvSpPr>
          <p:cNvPr id="6" name="Rectangle 40"/>
          <p:cNvSpPr>
            <a:spLocks noGrp="1" noChangeArrowheads="1"/>
          </p:cNvSpPr>
          <p:nvPr>
            <p:ph type="ftr" sz="quarter" idx="11"/>
          </p:nvPr>
        </p:nvSpPr>
        <p:spPr/>
        <p:txBody>
          <a:bodyPr/>
          <a:lstStyle>
            <a:lvl1pPr>
              <a:defRPr/>
            </a:lvl1pPr>
          </a:lstStyle>
          <a:p>
            <a:endParaRPr lang="en-US"/>
          </a:p>
        </p:txBody>
      </p:sp>
      <p:sp>
        <p:nvSpPr>
          <p:cNvPr id="7" name="Rectangle 41"/>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152569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03592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864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864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pPr>
                <a:defRPr/>
              </a:pPr>
              <a:t>‹#›</a:t>
            </a:fld>
            <a:endParaRPr lang="en-US"/>
          </a:p>
        </p:txBody>
      </p:sp>
    </p:spTree>
    <p:extLst>
      <p:ext uri="{BB962C8B-B14F-4D97-AF65-F5344CB8AC3E}">
        <p14:creationId xmlns:p14="http://schemas.microsoft.com/office/powerpoint/2010/main" val="11840204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033897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fld id="{90970951-1B51-45FF-8A89-544BF8519D68}" type="datetimeFigureOut">
              <a:rPr lang="en-US" smtClean="0"/>
              <a:pPr/>
              <a:t>1/2/14</a:t>
            </a:fld>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8901585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fld id="{90970951-1B51-45FF-8A89-544BF8519D68}" type="datetimeFigureOut">
              <a:rPr lang="en-US" smtClean="0"/>
              <a:pPr/>
              <a:t>1/2/14</a:t>
            </a:fld>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3358866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fld id="{90970951-1B51-45FF-8A89-544BF8519D68}" type="datetimeFigureOut">
              <a:rPr lang="en-US" smtClean="0"/>
              <a:pPr/>
              <a:t>1/2/14</a:t>
            </a:fld>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8901585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fld id="{90970951-1B51-45FF-8A89-544BF8519D68}" type="datetimeFigureOut">
              <a:rPr lang="en-US" smtClean="0"/>
              <a:pPr/>
              <a:t>1/2/14</a:t>
            </a:fld>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335886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48100"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752600"/>
            <a:ext cx="3848100"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latin typeface="Aria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9632074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lgn="ctr">
              <a:defRPr/>
            </a:lvl1pPr>
          </a:lstStyle>
          <a:p>
            <a:fld id="{90970951-1B51-45FF-8A89-544BF8519D68}" type="datetimeFigureOut">
              <a:rPr lang="en-US" smtClean="0"/>
              <a:pPr/>
              <a:t>1/2/14</a:t>
            </a:fld>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45514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lgn="ctr">
              <a:defRPr/>
            </a:lvl1pPr>
          </a:lstStyle>
          <a:p>
            <a:pPr>
              <a:defRPr/>
            </a:pPr>
            <a:endParaRPr lang="en-US"/>
          </a:p>
        </p:txBody>
      </p:sp>
      <p:sp>
        <p:nvSpPr>
          <p:cNvPr id="7" name="Rectangle 6"/>
          <p:cNvSpPr>
            <a:spLocks noGrp="1" noChangeArrowheads="1"/>
          </p:cNvSpPr>
          <p:nvPr>
            <p:ph type="ftr" sz="quarter" idx="11"/>
          </p:nvPr>
        </p:nvSpPr>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2947417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946228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defRPr/>
            </a:lvl1pPr>
          </a:lstStyle>
          <a:p>
            <a:endParaRPr lang="en-US"/>
          </a:p>
        </p:txBody>
      </p:sp>
      <p:sp>
        <p:nvSpPr>
          <p:cNvPr id="5" name="Rectangle 27"/>
          <p:cNvSpPr>
            <a:spLocks noGrp="1" noChangeArrowheads="1"/>
          </p:cNvSpPr>
          <p:nvPr>
            <p:ph type="sldNum" sz="quarter" idx="11"/>
          </p:nvPr>
        </p:nvSpPr>
        <p:spPr/>
        <p:txBody>
          <a:bodyPr/>
          <a:lstStyle>
            <a:lvl1pPr>
              <a:defRPr/>
            </a:lvl1pPr>
          </a:lstStyle>
          <a:p>
            <a:fld id="{491531F5-5388-4F29-9866-DD8880A806E0}" type="slidenum">
              <a:rPr lang="en-US" smtClean="0"/>
              <a:pPr/>
              <a:t>‹#›</a:t>
            </a:fld>
            <a:endParaRPr lang="en-US"/>
          </a:p>
        </p:txBody>
      </p:sp>
      <p:sp>
        <p:nvSpPr>
          <p:cNvPr id="6" name="Rectangle 28"/>
          <p:cNvSpPr>
            <a:spLocks noGrp="1" noChangeArrowheads="1"/>
          </p:cNvSpPr>
          <p:nvPr>
            <p:ph type="dt" sz="half" idx="12"/>
          </p:nvPr>
        </p:nvSpPr>
        <p:spPr/>
        <p:txBody>
          <a:bodyPr/>
          <a:lstStyle>
            <a:lvl1pPr algn="ctr">
              <a:defRPr/>
            </a:lvl1pPr>
          </a:lstStyle>
          <a:p>
            <a:fld id="{90970951-1B51-45FF-8A89-544BF8519D68}" type="datetimeFigureOut">
              <a:rPr lang="en-US" smtClean="0"/>
              <a:pPr/>
              <a:t>1/2/14</a:t>
            </a:fld>
            <a:endParaRPr lang="en-US"/>
          </a:p>
        </p:txBody>
      </p:sp>
    </p:spTree>
    <p:extLst>
      <p:ext uri="{BB962C8B-B14F-4D97-AF65-F5344CB8AC3E}">
        <p14:creationId xmlns:p14="http://schemas.microsoft.com/office/powerpoint/2010/main" val="24943542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smtClean="0"/>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Times New Roman" charset="0"/>
              </a:defRPr>
            </a:lvl1pPr>
          </a:lstStyle>
          <a:p>
            <a:pPr>
              <a:defRPr/>
            </a:pPr>
            <a:fld id="{F74F6BC5-C5E7-AA48-8081-FA9E0BA25D6F}" type="slidenum">
              <a:rPr lang="en-US" smtClean="0"/>
              <a:pPr>
                <a:defRPr/>
              </a:pPr>
              <a:t>‹#›</a:t>
            </a:fld>
            <a:endParaRPr lang="en-US"/>
          </a:p>
        </p:txBody>
      </p:sp>
    </p:spTree>
    <p:extLst>
      <p:ext uri="{BB962C8B-B14F-4D97-AF65-F5344CB8AC3E}">
        <p14:creationId xmlns:p14="http://schemas.microsoft.com/office/powerpoint/2010/main" val="17167817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25"/>
            <a:ext cx="7772400" cy="579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0F546051-C8BD-424E-B10D-837F02FE5E6A}" type="slidenum">
              <a:rPr lang="en-US" smtClean="0"/>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fld id="{90970951-1B51-45FF-8A89-544BF8519D68}" type="datetimeFigureOut">
              <a:rPr lang="en-US" smtClean="0"/>
              <a:pPr/>
              <a:t>1/2/14</a:t>
            </a:fld>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1093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8956000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2400">
                <a:solidFill>
                  <a:srgbClr val="000000"/>
                </a:solidFill>
                <a:ea typeface="ＭＳ Ｐゴシック" charset="-128"/>
                <a:cs typeface="ＭＳ Ｐゴシック" charset="-128"/>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2400">
                <a:solidFill>
                  <a:srgbClr val="000000"/>
                </a:solidFill>
                <a:ea typeface="ＭＳ Ｐゴシック" charset="-128"/>
                <a:cs typeface="ＭＳ Ｐゴシック" charset="-128"/>
              </a:defRPr>
            </a:lvl1pPr>
          </a:lstStyle>
          <a:p>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2400">
                <a:solidFill>
                  <a:srgbClr val="000000"/>
                </a:solidFill>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8211563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76982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5187801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457432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17689270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defRPr/>
            </a:lvl1pPr>
          </a:lstStyle>
          <a:p>
            <a:pPr>
              <a:defRPr/>
            </a:pPr>
            <a:fld id="{A62A3820-3339-1646-8F61-BBBDB4DDC53C}" type="slidenum">
              <a:rPr lang="en-US"/>
              <a:pPr>
                <a:defRPr/>
              </a:pPr>
              <a:t>‹#›</a:t>
            </a:fld>
            <a:endParaRPr lang="en-US"/>
          </a:p>
        </p:txBody>
      </p:sp>
    </p:spTree>
    <p:extLst>
      <p:ext uri="{BB962C8B-B14F-4D97-AF65-F5344CB8AC3E}">
        <p14:creationId xmlns:p14="http://schemas.microsoft.com/office/powerpoint/2010/main" val="11033980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defRPr/>
            </a:lvl1pPr>
          </a:lstStyle>
          <a:p>
            <a:pPr>
              <a:defRPr/>
            </a:pPr>
            <a:fld id="{FCCB9611-DF8F-A44A-BE2F-60B3870A67A8}" type="slidenum">
              <a:rPr lang="en-US"/>
              <a:pPr>
                <a:defRPr/>
              </a:pPr>
              <a:t>‹#›</a:t>
            </a:fld>
            <a:endParaRPr lang="en-US"/>
          </a:p>
        </p:txBody>
      </p:sp>
    </p:spTree>
    <p:extLst>
      <p:ext uri="{BB962C8B-B14F-4D97-AF65-F5344CB8AC3E}">
        <p14:creationId xmlns:p14="http://schemas.microsoft.com/office/powerpoint/2010/main" val="22902585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86400" y="19812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86400" y="4114800"/>
            <a:ext cx="2971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latin typeface="Tahoma"/>
              <a:ea typeface="ＭＳ Ｐゴシック"/>
              <a:cs typeface="ＭＳ Ｐゴシック"/>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atin typeface="Tahoma"/>
              <a:ea typeface="ＭＳ Ｐゴシック"/>
              <a:cs typeface="ＭＳ Ｐゴシック"/>
            </a:endParaRPr>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pPr>
                <a:defRPr/>
              </a:pPr>
              <a:t>‹#›</a:t>
            </a:fld>
            <a:endParaRPr lang="en-US"/>
          </a:p>
        </p:txBody>
      </p:sp>
    </p:spTree>
    <p:extLst>
      <p:ext uri="{BB962C8B-B14F-4D97-AF65-F5344CB8AC3E}">
        <p14:creationId xmlns:p14="http://schemas.microsoft.com/office/powerpoint/2010/main" val="24964538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ahoma"/>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ahoma"/>
              <a:ea typeface="ＭＳ Ｐゴシック"/>
              <a:cs typeface="ＭＳ Ｐゴシック"/>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402034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4"/>
          <p:cNvSpPr>
            <a:spLocks noGrp="1" noChangeArrowheads="1"/>
          </p:cNvSpPr>
          <p:nvPr>
            <p:ph type="ftr" sz="quarter" idx="11"/>
          </p:nvPr>
        </p:nvSpPr>
        <p:spPr>
          <a:ln/>
        </p:spPr>
        <p:txBody>
          <a:bodyPr/>
          <a:lstStyle>
            <a:lvl1pPr>
              <a:defRPr/>
            </a:lvl1pPr>
          </a:lstStyle>
          <a:p>
            <a:endParaRPr lang="en-US"/>
          </a:p>
        </p:txBody>
      </p:sp>
      <p:sp>
        <p:nvSpPr>
          <p:cNvPr id="9"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970951-1B51-45FF-8A89-544BF8519D68}"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4"/>
          <p:cNvSpPr>
            <a:spLocks noGrp="1" noChangeArrowheads="1"/>
          </p:cNvSpPr>
          <p:nvPr>
            <p:ph type="ftr" sz="quarter" idx="11"/>
          </p:nvPr>
        </p:nvSpPr>
        <p:spPr>
          <a:ln/>
        </p:spPr>
        <p:txBody>
          <a:bodyPr/>
          <a:lstStyle>
            <a:lvl1pPr>
              <a:defRPr/>
            </a:lvl1pPr>
          </a:lstStyle>
          <a:p>
            <a:endParaRPr lang="en-US"/>
          </a:p>
        </p:txBody>
      </p:sp>
      <p:sp>
        <p:nvSpPr>
          <p:cNvPr id="5"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3"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6"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1065"/>
          <p:cNvSpPr>
            <a:spLocks noGrp="1" noChangeArrowheads="1"/>
          </p:cNvSpPr>
          <p:nvPr>
            <p:ph type="dt" sz="quarter" idx="10"/>
          </p:nvPr>
        </p:nvSpPr>
        <p:spPr/>
        <p:txBody>
          <a:bodyPr/>
          <a:lstStyle>
            <a:lvl1pPr>
              <a:defRPr/>
            </a:lvl1pPr>
          </a:lstStyle>
          <a:p>
            <a:fld id="{90970951-1B51-45FF-8A89-544BF8519D68}" type="datetimeFigureOut">
              <a:rPr lang="en-US" smtClean="0"/>
              <a:pPr/>
              <a:t>1/2/14</a:t>
            </a:fld>
            <a:endParaRPr lang="en-US"/>
          </a:p>
        </p:txBody>
      </p:sp>
      <p:sp>
        <p:nvSpPr>
          <p:cNvPr id="42" name="Rectangle 1066"/>
          <p:cNvSpPr>
            <a:spLocks noGrp="1" noChangeArrowheads="1"/>
          </p:cNvSpPr>
          <p:nvPr>
            <p:ph type="ftr" sz="quarter" idx="11"/>
          </p:nvPr>
        </p:nvSpPr>
        <p:spPr/>
        <p:txBody>
          <a:bodyPr/>
          <a:lstStyle>
            <a:lvl1pPr>
              <a:defRPr/>
            </a:lvl1pPr>
          </a:lstStyle>
          <a:p>
            <a:endParaRPr lang="en-US"/>
          </a:p>
        </p:txBody>
      </p:sp>
      <p:sp>
        <p:nvSpPr>
          <p:cNvPr id="43" name="Rectangle 1067"/>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6280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65"/>
          <p:cNvSpPr>
            <a:spLocks noGrp="1" noChangeArrowheads="1"/>
          </p:cNvSpPr>
          <p:nvPr>
            <p:ph type="ftr" sz="quarter" idx="11"/>
          </p:nvPr>
        </p:nvSpPr>
        <p:spPr>
          <a:ln/>
        </p:spPr>
        <p:txBody>
          <a:bodyPr/>
          <a:lstStyle>
            <a:lvl1pPr>
              <a:defRPr/>
            </a:lvl1pPr>
          </a:lstStyle>
          <a:p>
            <a:endParaRPr lang="en-US"/>
          </a:p>
        </p:txBody>
      </p:sp>
      <p:sp>
        <p:nvSpPr>
          <p:cNvPr id="6"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80848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65"/>
          <p:cNvSpPr>
            <a:spLocks noGrp="1" noChangeArrowheads="1"/>
          </p:cNvSpPr>
          <p:nvPr>
            <p:ph type="ftr" sz="quarter" idx="11"/>
          </p:nvPr>
        </p:nvSpPr>
        <p:spPr>
          <a:ln/>
        </p:spPr>
        <p:txBody>
          <a:bodyPr/>
          <a:lstStyle>
            <a:lvl1pPr>
              <a:defRPr/>
            </a:lvl1pPr>
          </a:lstStyle>
          <a:p>
            <a:endParaRPr lang="en-US"/>
          </a:p>
        </p:txBody>
      </p:sp>
      <p:sp>
        <p:nvSpPr>
          <p:cNvPr id="6"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704478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65"/>
          <p:cNvSpPr>
            <a:spLocks noGrp="1" noChangeArrowheads="1"/>
          </p:cNvSpPr>
          <p:nvPr>
            <p:ph type="ftr" sz="quarter" idx="11"/>
          </p:nvPr>
        </p:nvSpPr>
        <p:spPr>
          <a:ln/>
        </p:spPr>
        <p:txBody>
          <a:bodyPr/>
          <a:lstStyle>
            <a:lvl1pPr>
              <a:defRPr/>
            </a:lvl1pPr>
          </a:lstStyle>
          <a:p>
            <a:endParaRPr lang="en-US"/>
          </a:p>
        </p:txBody>
      </p:sp>
      <p:sp>
        <p:nvSpPr>
          <p:cNvPr id="7"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03766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70951-1B51-45FF-8A89-544BF8519D68}" type="datetimeFigureOut">
              <a:rPr lang="en-US" smtClean="0"/>
              <a:pPr/>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1065"/>
          <p:cNvSpPr>
            <a:spLocks noGrp="1" noChangeArrowheads="1"/>
          </p:cNvSpPr>
          <p:nvPr>
            <p:ph type="ftr" sz="quarter" idx="11"/>
          </p:nvPr>
        </p:nvSpPr>
        <p:spPr>
          <a:ln/>
        </p:spPr>
        <p:txBody>
          <a:bodyPr/>
          <a:lstStyle>
            <a:lvl1pPr>
              <a:defRPr/>
            </a:lvl1pPr>
          </a:lstStyle>
          <a:p>
            <a:endParaRPr lang="en-US"/>
          </a:p>
        </p:txBody>
      </p:sp>
      <p:sp>
        <p:nvSpPr>
          <p:cNvPr id="9"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559828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1065"/>
          <p:cNvSpPr>
            <a:spLocks noGrp="1" noChangeArrowheads="1"/>
          </p:cNvSpPr>
          <p:nvPr>
            <p:ph type="ftr" sz="quarter" idx="11"/>
          </p:nvPr>
        </p:nvSpPr>
        <p:spPr>
          <a:ln/>
        </p:spPr>
        <p:txBody>
          <a:bodyPr/>
          <a:lstStyle>
            <a:lvl1pPr>
              <a:defRPr/>
            </a:lvl1pPr>
          </a:lstStyle>
          <a:p>
            <a:endParaRPr lang="en-US"/>
          </a:p>
        </p:txBody>
      </p:sp>
      <p:sp>
        <p:nvSpPr>
          <p:cNvPr id="5"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325959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1065"/>
          <p:cNvSpPr>
            <a:spLocks noGrp="1" noChangeArrowheads="1"/>
          </p:cNvSpPr>
          <p:nvPr>
            <p:ph type="ftr" sz="quarter" idx="11"/>
          </p:nvPr>
        </p:nvSpPr>
        <p:spPr>
          <a:ln/>
        </p:spPr>
        <p:txBody>
          <a:bodyPr/>
          <a:lstStyle>
            <a:lvl1pPr>
              <a:defRPr/>
            </a:lvl1pPr>
          </a:lstStyle>
          <a:p>
            <a:endParaRPr lang="en-US"/>
          </a:p>
        </p:txBody>
      </p:sp>
      <p:sp>
        <p:nvSpPr>
          <p:cNvPr id="4"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37862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65"/>
          <p:cNvSpPr>
            <a:spLocks noGrp="1" noChangeArrowheads="1"/>
          </p:cNvSpPr>
          <p:nvPr>
            <p:ph type="ftr" sz="quarter" idx="11"/>
          </p:nvPr>
        </p:nvSpPr>
        <p:spPr>
          <a:ln/>
        </p:spPr>
        <p:txBody>
          <a:bodyPr/>
          <a:lstStyle>
            <a:lvl1pPr>
              <a:defRPr/>
            </a:lvl1pPr>
          </a:lstStyle>
          <a:p>
            <a:endParaRPr lang="en-US"/>
          </a:p>
        </p:txBody>
      </p:sp>
      <p:sp>
        <p:nvSpPr>
          <p:cNvPr id="7"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82494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65"/>
          <p:cNvSpPr>
            <a:spLocks noGrp="1" noChangeArrowheads="1"/>
          </p:cNvSpPr>
          <p:nvPr>
            <p:ph type="ftr" sz="quarter" idx="11"/>
          </p:nvPr>
        </p:nvSpPr>
        <p:spPr>
          <a:ln/>
        </p:spPr>
        <p:txBody>
          <a:bodyPr/>
          <a:lstStyle>
            <a:lvl1pPr>
              <a:defRPr/>
            </a:lvl1pPr>
          </a:lstStyle>
          <a:p>
            <a:endParaRPr lang="en-US"/>
          </a:p>
        </p:txBody>
      </p:sp>
      <p:sp>
        <p:nvSpPr>
          <p:cNvPr id="7"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102445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65"/>
          <p:cNvSpPr>
            <a:spLocks noGrp="1" noChangeArrowheads="1"/>
          </p:cNvSpPr>
          <p:nvPr>
            <p:ph type="ftr" sz="quarter" idx="11"/>
          </p:nvPr>
        </p:nvSpPr>
        <p:spPr>
          <a:ln/>
        </p:spPr>
        <p:txBody>
          <a:bodyPr/>
          <a:lstStyle>
            <a:lvl1pPr>
              <a:defRPr/>
            </a:lvl1pPr>
          </a:lstStyle>
          <a:p>
            <a:endParaRPr lang="en-US"/>
          </a:p>
        </p:txBody>
      </p:sp>
      <p:sp>
        <p:nvSpPr>
          <p:cNvPr id="6"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676129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65"/>
          <p:cNvSpPr>
            <a:spLocks noGrp="1" noChangeArrowheads="1"/>
          </p:cNvSpPr>
          <p:nvPr>
            <p:ph type="ftr" sz="quarter" idx="11"/>
          </p:nvPr>
        </p:nvSpPr>
        <p:spPr>
          <a:ln/>
        </p:spPr>
        <p:txBody>
          <a:bodyPr/>
          <a:lstStyle>
            <a:lvl1pPr>
              <a:defRPr/>
            </a:lvl1pPr>
          </a:lstStyle>
          <a:p>
            <a:endParaRPr lang="en-US"/>
          </a:p>
        </p:txBody>
      </p:sp>
      <p:sp>
        <p:nvSpPr>
          <p:cNvPr id="6" name="Rectangle 106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90789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1030"/>
          <p:cNvSpPr>
            <a:spLocks noGrp="1" noChangeArrowheads="1"/>
          </p:cNvSpPr>
          <p:nvPr>
            <p:ph type="dt" sz="quarter" idx="10"/>
          </p:nvPr>
        </p:nvSpPr>
        <p:spPr/>
        <p:txBody>
          <a:bodyPr/>
          <a:lstStyle>
            <a:lvl1pPr>
              <a:defRPr/>
            </a:lvl1pPr>
          </a:lstStyle>
          <a:p>
            <a:fld id="{90970951-1B51-45FF-8A89-544BF8519D68}" type="datetimeFigureOut">
              <a:rPr lang="en-US" smtClean="0"/>
              <a:pPr/>
              <a:t>1/2/14</a:t>
            </a:fld>
            <a:endParaRPr lang="en-US"/>
          </a:p>
        </p:txBody>
      </p:sp>
      <p:sp>
        <p:nvSpPr>
          <p:cNvPr id="8" name="Rectangle 1031"/>
          <p:cNvSpPr>
            <a:spLocks noGrp="1" noChangeArrowheads="1"/>
          </p:cNvSpPr>
          <p:nvPr>
            <p:ph type="ftr" sz="quarter" idx="11"/>
          </p:nvPr>
        </p:nvSpPr>
        <p:spPr/>
        <p:txBody>
          <a:bodyPr/>
          <a:lstStyle>
            <a:lvl1pPr>
              <a:defRPr/>
            </a:lvl1pPr>
          </a:lstStyle>
          <a:p>
            <a:endParaRPr lang="en-US"/>
          </a:p>
        </p:txBody>
      </p:sp>
      <p:sp>
        <p:nvSpPr>
          <p:cNvPr id="9" name="Rectangle 1032"/>
          <p:cNvSpPr>
            <a:spLocks noGrp="1" noChangeArrowheads="1"/>
          </p:cNvSpPr>
          <p:nvPr>
            <p:ph type="sldNum" sz="quarter" idx="12"/>
          </p:nvPr>
        </p:nvSpPr>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77143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32"/>
          <p:cNvSpPr>
            <a:spLocks noGrp="1" noChangeArrowheads="1"/>
          </p:cNvSpPr>
          <p:nvPr>
            <p:ph type="ftr" sz="quarter" idx="11"/>
          </p:nvPr>
        </p:nvSpPr>
        <p:spPr>
          <a:ln/>
        </p:spPr>
        <p:txBody>
          <a:bodyPr/>
          <a:lstStyle>
            <a:lvl1pPr>
              <a:defRPr/>
            </a:lvl1pPr>
          </a:lstStyle>
          <a:p>
            <a:endParaRPr lang="en-US"/>
          </a:p>
        </p:txBody>
      </p:sp>
      <p:sp>
        <p:nvSpPr>
          <p:cNvPr id="6"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479398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32"/>
          <p:cNvSpPr>
            <a:spLocks noGrp="1" noChangeArrowheads="1"/>
          </p:cNvSpPr>
          <p:nvPr>
            <p:ph type="ftr" sz="quarter" idx="11"/>
          </p:nvPr>
        </p:nvSpPr>
        <p:spPr>
          <a:ln/>
        </p:spPr>
        <p:txBody>
          <a:bodyPr/>
          <a:lstStyle>
            <a:lvl1pPr>
              <a:defRPr/>
            </a:lvl1pPr>
          </a:lstStyle>
          <a:p>
            <a:endParaRPr lang="en-US"/>
          </a:p>
        </p:txBody>
      </p:sp>
      <p:sp>
        <p:nvSpPr>
          <p:cNvPr id="6"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15255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970951-1B51-45FF-8A89-544BF8519D68}" type="datetimeFigureOut">
              <a:rPr lang="en-US" smtClean="0"/>
              <a:pPr/>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32"/>
          <p:cNvSpPr>
            <a:spLocks noGrp="1" noChangeArrowheads="1"/>
          </p:cNvSpPr>
          <p:nvPr>
            <p:ph type="ftr" sz="quarter" idx="11"/>
          </p:nvPr>
        </p:nvSpPr>
        <p:spPr>
          <a:ln/>
        </p:spPr>
        <p:txBody>
          <a:bodyPr/>
          <a:lstStyle>
            <a:lvl1pPr>
              <a:defRPr/>
            </a:lvl1pPr>
          </a:lstStyle>
          <a:p>
            <a:endParaRPr lang="en-US"/>
          </a:p>
        </p:txBody>
      </p:sp>
      <p:sp>
        <p:nvSpPr>
          <p:cNvPr id="7"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95293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1032"/>
          <p:cNvSpPr>
            <a:spLocks noGrp="1" noChangeArrowheads="1"/>
          </p:cNvSpPr>
          <p:nvPr>
            <p:ph type="ftr" sz="quarter" idx="11"/>
          </p:nvPr>
        </p:nvSpPr>
        <p:spPr>
          <a:ln/>
        </p:spPr>
        <p:txBody>
          <a:bodyPr/>
          <a:lstStyle>
            <a:lvl1pPr>
              <a:defRPr/>
            </a:lvl1pPr>
          </a:lstStyle>
          <a:p>
            <a:endParaRPr lang="en-US"/>
          </a:p>
        </p:txBody>
      </p:sp>
      <p:sp>
        <p:nvSpPr>
          <p:cNvPr id="9"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798132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1032"/>
          <p:cNvSpPr>
            <a:spLocks noGrp="1" noChangeArrowheads="1"/>
          </p:cNvSpPr>
          <p:nvPr>
            <p:ph type="ftr" sz="quarter" idx="11"/>
          </p:nvPr>
        </p:nvSpPr>
        <p:spPr>
          <a:ln/>
        </p:spPr>
        <p:txBody>
          <a:bodyPr/>
          <a:lstStyle>
            <a:lvl1pPr>
              <a:defRPr/>
            </a:lvl1pPr>
          </a:lstStyle>
          <a:p>
            <a:endParaRPr lang="en-US"/>
          </a:p>
        </p:txBody>
      </p:sp>
      <p:sp>
        <p:nvSpPr>
          <p:cNvPr id="5"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0993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1032"/>
          <p:cNvSpPr>
            <a:spLocks noGrp="1" noChangeArrowheads="1"/>
          </p:cNvSpPr>
          <p:nvPr>
            <p:ph type="ftr" sz="quarter" idx="11"/>
          </p:nvPr>
        </p:nvSpPr>
        <p:spPr>
          <a:ln/>
        </p:spPr>
        <p:txBody>
          <a:bodyPr/>
          <a:lstStyle>
            <a:lvl1pPr>
              <a:defRPr/>
            </a:lvl1pPr>
          </a:lstStyle>
          <a:p>
            <a:endParaRPr lang="en-US"/>
          </a:p>
        </p:txBody>
      </p:sp>
      <p:sp>
        <p:nvSpPr>
          <p:cNvPr id="4"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3823557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32"/>
          <p:cNvSpPr>
            <a:spLocks noGrp="1" noChangeArrowheads="1"/>
          </p:cNvSpPr>
          <p:nvPr>
            <p:ph type="ftr" sz="quarter" idx="11"/>
          </p:nvPr>
        </p:nvSpPr>
        <p:spPr>
          <a:ln/>
        </p:spPr>
        <p:txBody>
          <a:bodyPr/>
          <a:lstStyle>
            <a:lvl1pPr>
              <a:defRPr/>
            </a:lvl1pPr>
          </a:lstStyle>
          <a:p>
            <a:endParaRPr lang="en-US"/>
          </a:p>
        </p:txBody>
      </p:sp>
      <p:sp>
        <p:nvSpPr>
          <p:cNvPr id="7"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70035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1032"/>
          <p:cNvSpPr>
            <a:spLocks noGrp="1" noChangeArrowheads="1"/>
          </p:cNvSpPr>
          <p:nvPr>
            <p:ph type="ftr" sz="quarter" idx="11"/>
          </p:nvPr>
        </p:nvSpPr>
        <p:spPr>
          <a:ln/>
        </p:spPr>
        <p:txBody>
          <a:bodyPr/>
          <a:lstStyle>
            <a:lvl1pPr>
              <a:defRPr/>
            </a:lvl1pPr>
          </a:lstStyle>
          <a:p>
            <a:endParaRPr lang="en-US"/>
          </a:p>
        </p:txBody>
      </p:sp>
      <p:sp>
        <p:nvSpPr>
          <p:cNvPr id="7"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085829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32"/>
          <p:cNvSpPr>
            <a:spLocks noGrp="1" noChangeArrowheads="1"/>
          </p:cNvSpPr>
          <p:nvPr>
            <p:ph type="ftr" sz="quarter" idx="11"/>
          </p:nvPr>
        </p:nvSpPr>
        <p:spPr>
          <a:ln/>
        </p:spPr>
        <p:txBody>
          <a:bodyPr/>
          <a:lstStyle>
            <a:lvl1pPr>
              <a:defRPr/>
            </a:lvl1pPr>
          </a:lstStyle>
          <a:p>
            <a:endParaRPr lang="en-US"/>
          </a:p>
        </p:txBody>
      </p:sp>
      <p:sp>
        <p:nvSpPr>
          <p:cNvPr id="6"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4127226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1"/>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1032"/>
          <p:cNvSpPr>
            <a:spLocks noGrp="1" noChangeArrowheads="1"/>
          </p:cNvSpPr>
          <p:nvPr>
            <p:ph type="ftr" sz="quarter" idx="11"/>
          </p:nvPr>
        </p:nvSpPr>
        <p:spPr>
          <a:ln/>
        </p:spPr>
        <p:txBody>
          <a:bodyPr/>
          <a:lstStyle>
            <a:lvl1pPr>
              <a:defRPr/>
            </a:lvl1pPr>
          </a:lstStyle>
          <a:p>
            <a:endParaRPr lang="en-US"/>
          </a:p>
        </p:txBody>
      </p:sp>
      <p:sp>
        <p:nvSpPr>
          <p:cNvPr id="6" name="Rectangle 1033"/>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71923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72106526"/>
      </p:ext>
    </p:extLst>
  </p:cSld>
  <p:clrMapOvr>
    <a:masterClrMapping/>
  </p:clrMapOvr>
  <p:transition xmlns:p14="http://schemas.microsoft.com/office/powerpoint/2010/main">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8274430"/>
      </p:ext>
    </p:extLst>
  </p:cSld>
  <p:clrMapOvr>
    <a:masterClrMapping/>
  </p:clrMapOvr>
  <p:transition xmlns:p14="http://schemas.microsoft.com/office/powerpoint/2010/mai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70951-1B51-45FF-8A89-544BF8519D68}" type="datetimeFigureOut">
              <a:rPr lang="en-US" smtClean="0"/>
              <a:pPr/>
              <a:t>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5410806"/>
      </p:ext>
    </p:extLst>
  </p:cSld>
  <p:clrMapOvr>
    <a:masterClrMapping/>
  </p:clrMapOvr>
  <p:transition xmlns:p14="http://schemas.microsoft.com/office/powerpoint/2010/main">
    <p:cu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0589415"/>
      </p:ext>
    </p:extLst>
  </p:cSld>
  <p:clrMapOvr>
    <a:masterClrMapping/>
  </p:clrMapOvr>
  <p:transition xmlns:p14="http://schemas.microsoft.com/office/powerpoint/2010/mai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6425447"/>
      </p:ext>
    </p:extLst>
  </p:cSld>
  <p:clrMapOvr>
    <a:masterClrMapping/>
  </p:clrMapOvr>
  <p:transition xmlns:p14="http://schemas.microsoft.com/office/powerpoint/2010/main">
    <p:cu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2857539"/>
      </p:ext>
    </p:extLst>
  </p:cSld>
  <p:clrMapOvr>
    <a:masterClrMapping/>
  </p:clrMapOvr>
  <p:transition xmlns:p14="http://schemas.microsoft.com/office/powerpoint/2010/main">
    <p:cu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001774"/>
      </p:ext>
    </p:extLst>
  </p:cSld>
  <p:clrMapOvr>
    <a:masterClrMapping/>
  </p:clrMapOvr>
  <p:transition xmlns:p14="http://schemas.microsoft.com/office/powerpoint/2010/main">
    <p:cu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7128052"/>
      </p:ext>
    </p:extLst>
  </p:cSld>
  <p:clrMapOvr>
    <a:masterClrMapping/>
  </p:clrMapOvr>
  <p:transition xmlns:p14="http://schemas.microsoft.com/office/powerpoint/2010/mai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5282893"/>
      </p:ext>
    </p:extLst>
  </p:cSld>
  <p:clrMapOvr>
    <a:masterClrMapping/>
  </p:clrMapOvr>
  <p:transition xmlns:p14="http://schemas.microsoft.com/office/powerpoint/2010/main">
    <p:cu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6653951"/>
      </p:ext>
    </p:extLst>
  </p:cSld>
  <p:clrMapOvr>
    <a:masterClrMapping/>
  </p:clrMapOvr>
  <p:transition xmlns:p14="http://schemas.microsoft.com/office/powerpoint/2010/main">
    <p:cu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817844"/>
      </p:ext>
    </p:extLst>
  </p:cSld>
  <p:clrMapOvr>
    <a:masterClrMapping/>
  </p:clrMapOvr>
  <p:transition xmlns:p14="http://schemas.microsoft.com/office/powerpoint/2010/mai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smtClean="0"/>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2035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970951-1B51-45FF-8A89-544BF8519D68}" type="datetimeFigureOut">
              <a:rPr lang="en-US" smtClean="0"/>
              <a:pPr/>
              <a:t>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4279846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187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62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567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60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22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533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009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237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915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70951-1B51-45FF-8A89-544BF8519D68}" type="datetimeFigureOut">
              <a:rPr lang="en-US" smtClean="0"/>
              <a:pPr/>
              <a:t>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931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CF2421-349B-8641-BE09-D9A31B7D6286}" type="slidenum">
              <a:rPr lang="en-GB"/>
              <a:pPr>
                <a:defRPr/>
              </a:pPr>
              <a:t>‹#›</a:t>
            </a:fld>
            <a:endParaRPr lang="en-GB"/>
          </a:p>
        </p:txBody>
      </p:sp>
    </p:spTree>
    <p:extLst>
      <p:ext uri="{BB962C8B-B14F-4D97-AF65-F5344CB8AC3E}">
        <p14:creationId xmlns:p14="http://schemas.microsoft.com/office/powerpoint/2010/main" val="2533801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404482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02953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00286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320617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4"/>
          <p:cNvSpPr>
            <a:spLocks noGrp="1" noChangeArrowheads="1"/>
          </p:cNvSpPr>
          <p:nvPr>
            <p:ph type="ftr" sz="quarter" idx="11"/>
          </p:nvPr>
        </p:nvSpPr>
        <p:spPr>
          <a:ln/>
        </p:spPr>
        <p:txBody>
          <a:bodyPr/>
          <a:lstStyle>
            <a:lvl1pPr>
              <a:defRPr/>
            </a:lvl1pPr>
          </a:lstStyle>
          <a:p>
            <a:endParaRPr lang="en-US"/>
          </a:p>
        </p:txBody>
      </p:sp>
      <p:sp>
        <p:nvSpPr>
          <p:cNvPr id="9"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787302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4"/>
          <p:cNvSpPr>
            <a:spLocks noGrp="1" noChangeArrowheads="1"/>
          </p:cNvSpPr>
          <p:nvPr>
            <p:ph type="ftr" sz="quarter" idx="11"/>
          </p:nvPr>
        </p:nvSpPr>
        <p:spPr>
          <a:ln/>
        </p:spPr>
        <p:txBody>
          <a:bodyPr/>
          <a:lstStyle>
            <a:lvl1pPr>
              <a:defRPr/>
            </a:lvl1pPr>
          </a:lstStyle>
          <a:p>
            <a:endParaRPr lang="en-US"/>
          </a:p>
        </p:txBody>
      </p:sp>
      <p:sp>
        <p:nvSpPr>
          <p:cNvPr id="5"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9172861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582172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6085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pPr/>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767818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4243074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472972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188082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42639577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2347416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4075864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524629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883607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410502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pPr/>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1531F5-5388-4F29-9866-DD8880A806E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221716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768106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183361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33113492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fld id="{90970951-1B51-45FF-8A89-544BF8519D68}" type="datetimeFigureOut">
              <a:rPr lang="en-US" smtClean="0"/>
              <a:pPr/>
              <a:t>1/2/14</a:t>
            </a:fld>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8" name="Rectangle 4"/>
          <p:cNvSpPr>
            <a:spLocks noGrp="1" noChangeArrowheads="1"/>
          </p:cNvSpPr>
          <p:nvPr>
            <p:ph type="ftr" sz="quarter" idx="11"/>
          </p:nvPr>
        </p:nvSpPr>
        <p:spPr>
          <a:ln/>
        </p:spPr>
        <p:txBody>
          <a:bodyPr/>
          <a:lstStyle>
            <a:lvl1pPr>
              <a:defRPr/>
            </a:lvl1pPr>
          </a:lstStyle>
          <a:p>
            <a:endParaRPr lang="en-US"/>
          </a:p>
        </p:txBody>
      </p:sp>
      <p:sp>
        <p:nvSpPr>
          <p:cNvPr id="9"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fld id="{90970951-1B51-45FF-8A89-544BF8519D68}" type="datetimeFigureOut">
              <a:rPr lang="en-US" smtClean="0"/>
              <a:pPr/>
              <a:t>1/2/14</a:t>
            </a:fld>
            <a:endParaRPr lang="en-US"/>
          </a:p>
        </p:txBody>
      </p:sp>
      <p:sp>
        <p:nvSpPr>
          <p:cNvPr id="4" name="Rectangle 4"/>
          <p:cNvSpPr>
            <a:spLocks noGrp="1" noChangeArrowheads="1"/>
          </p:cNvSpPr>
          <p:nvPr>
            <p:ph type="ftr" sz="quarter" idx="11"/>
          </p:nvPr>
        </p:nvSpPr>
        <p:spPr>
          <a:ln/>
        </p:spPr>
        <p:txBody>
          <a:bodyPr/>
          <a:lstStyle>
            <a:lvl1pPr>
              <a:defRPr/>
            </a:lvl1pPr>
          </a:lstStyle>
          <a:p>
            <a:endParaRPr lang="en-US"/>
          </a:p>
        </p:txBody>
      </p:sp>
      <p:sp>
        <p:nvSpPr>
          <p:cNvPr id="5" name="Rectangle 5"/>
          <p:cNvSpPr>
            <a:spLocks noGrp="1" noChangeArrowheads="1"/>
          </p:cNvSpPr>
          <p:nvPr>
            <p:ph type="sldNum" sz="quarter" idx="12"/>
          </p:nvPr>
        </p:nvSpPr>
        <p:spPr>
          <a:ln/>
        </p:spPr>
        <p:txBody>
          <a:bodyPr/>
          <a:lstStyle>
            <a:lvl1pPr>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theme" Target="../theme/theme10.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2.xml"/><Relationship Id="rId13" Type="http://schemas.openxmlformats.org/officeDocument/2006/relationships/image" Target="../media/image1.jpeg"/><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theme" Target="../theme/theme13.xml"/><Relationship Id="rId3" Type="http://schemas.openxmlformats.org/officeDocument/2006/relationships/image" Target="../media/image3.emf"/></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theme" Target="../theme/theme14.xml"/><Relationship Id="rId3" Type="http://schemas.openxmlformats.org/officeDocument/2006/relationships/image" Target="../media/image4.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theme" Target="../theme/theme16.xml"/><Relationship Id="rId1" Type="http://schemas.openxmlformats.org/officeDocument/2006/relationships/slideLayout" Target="../slideLayouts/slideLayout119.xml"/><Relationship Id="rId2" Type="http://schemas.openxmlformats.org/officeDocument/2006/relationships/slideLayout" Target="../slideLayouts/slideLayout12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theme" Target="../theme/theme17.xml"/><Relationship Id="rId1" Type="http://schemas.openxmlformats.org/officeDocument/2006/relationships/slideLayout" Target="../slideLayouts/slideLayout125.xml"/><Relationship Id="rId2"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theme" Target="../theme/theme18.xml"/><Relationship Id="rId3"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theme" Target="../theme/theme21.xml"/><Relationship Id="rId3" Type="http://schemas.openxmlformats.org/officeDocument/2006/relationships/image" Target="../media/image6.jpeg"/></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137.xml"/><Relationship Id="rId2" Type="http://schemas.openxmlformats.org/officeDocument/2006/relationships/slideLayout" Target="../slideLayouts/slideLayout138.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theme" Target="../theme/theme23.xml"/><Relationship Id="rId1" Type="http://schemas.openxmlformats.org/officeDocument/2006/relationships/slideLayout" Target="../slideLayouts/slideLayout139.xml"/><Relationship Id="rId2" Type="http://schemas.openxmlformats.org/officeDocument/2006/relationships/slideLayout" Target="../slideLayouts/slideLayout14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theme" Target="../theme/theme24.xml"/><Relationship Id="rId1" Type="http://schemas.openxmlformats.org/officeDocument/2006/relationships/slideLayout" Target="../slideLayouts/slideLayout145.xml"/><Relationship Id="rId2" Type="http://schemas.openxmlformats.org/officeDocument/2006/relationships/slideLayout" Target="../slideLayouts/slideLayout14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51.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theme" Target="../theme/theme26.xml"/><Relationship Id="rId1" Type="http://schemas.openxmlformats.org/officeDocument/2006/relationships/slideLayout" Target="../slideLayouts/slideLayout152.xml"/><Relationship Id="rId2" Type="http://schemas.openxmlformats.org/officeDocument/2006/relationships/slideLayout" Target="../slideLayouts/slideLayout153.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theme" Target="../theme/theme28.xml"/><Relationship Id="rId1" Type="http://schemas.openxmlformats.org/officeDocument/2006/relationships/slideLayout" Target="../slideLayouts/slideLayout159.xml"/><Relationship Id="rId2" Type="http://schemas.openxmlformats.org/officeDocument/2006/relationships/slideLayout" Target="../slideLayouts/slideLayout160.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theme" Target="../theme/theme29.xml"/><Relationship Id="rId1" Type="http://schemas.openxmlformats.org/officeDocument/2006/relationships/slideLayout" Target="../slideLayouts/slideLayout165.xml"/><Relationship Id="rId2"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theme" Target="../theme/theme30.xml"/><Relationship Id="rId1" Type="http://schemas.openxmlformats.org/officeDocument/2006/relationships/slideLayout" Target="../slideLayouts/slideLayout171.xml"/><Relationship Id="rId2" Type="http://schemas.openxmlformats.org/officeDocument/2006/relationships/slideLayout" Target="../slideLayouts/slideLayout172.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theme" Target="../theme/theme31.xml"/><Relationship Id="rId3" Type="http://schemas.openxmlformats.org/officeDocument/2006/relationships/image" Target="../media/image1.jpeg"/></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181.xml"/><Relationship Id="rId4" Type="http://schemas.openxmlformats.org/officeDocument/2006/relationships/theme" Target="../theme/theme33.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179.xml"/><Relationship Id="rId2" Type="http://schemas.openxmlformats.org/officeDocument/2006/relationships/slideLayout" Target="../slideLayouts/slideLayout180.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4" Type="http://schemas.openxmlformats.org/officeDocument/2006/relationships/image" Target="../media/image13.jpeg"/><Relationship Id="rId1" Type="http://schemas.openxmlformats.org/officeDocument/2006/relationships/slideLayout" Target="../slideLayouts/slideLayout183.xml"/><Relationship Id="rId2" Type="http://schemas.openxmlformats.org/officeDocument/2006/relationships/slideLayout" Target="../slideLayouts/slideLayout184.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4" Type="http://schemas.openxmlformats.org/officeDocument/2006/relationships/image" Target="../media/image14.jpeg"/><Relationship Id="rId1" Type="http://schemas.openxmlformats.org/officeDocument/2006/relationships/slideLayout" Target="../slideLayouts/slideLayout185.xml"/><Relationship Id="rId2" Type="http://schemas.openxmlformats.org/officeDocument/2006/relationships/slideLayout" Target="../slideLayouts/slideLayout18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8.xml"/><Relationship Id="rId3"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9.xml"/><Relationship Id="rId13" Type="http://schemas.openxmlformats.org/officeDocument/2006/relationships/image" Target="../media/image1.jpe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70951-1B51-45FF-8A89-544BF8519D68}" type="datetimeFigureOut">
              <a:rPr lang="en-US" smtClean="0"/>
              <a:pPr/>
              <a:t>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1531F5-5388-4F29-9866-DD8880A806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latin typeface="Arial" pitchFamily="-112" charset="0"/>
                <a:ea typeface="+mn-ea"/>
                <a:cs typeface="+mn-cs"/>
              </a:defRPr>
            </a:lvl1pPr>
          </a:lstStyle>
          <a:p>
            <a:fld id="{90970951-1B51-45FF-8A89-544BF8519D68}" type="datetimeFigureOut">
              <a:rPr lang="en-US" smtClean="0"/>
              <a:pPr/>
              <a:t>1/2/14</a:t>
            </a:fld>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fld id="{491531F5-5388-4F29-9866-DD8880A806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fld id="{90970951-1B51-45FF-8A89-544BF8519D68}" type="datetimeFigureOut">
              <a:rPr lang="en-US" smtClean="0"/>
              <a:pPr/>
              <a:t>1/2/14</a:t>
            </a:fld>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491531F5-5388-4F29-9866-DD8880A806E0}" type="slidenum">
              <a:rPr lang="en-US" smtClean="0"/>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fld id="{90970951-1B51-45FF-8A89-544BF8519D68}" type="datetimeFigureOut">
              <a:rPr lang="en-US" smtClean="0"/>
              <a:pPr/>
              <a:t>1/2/14</a:t>
            </a:fld>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491531F5-5388-4F29-9866-DD8880A806E0}" type="slidenum">
              <a:rPr lang="en-US" smtClean="0"/>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22" name="Group 2"/>
          <p:cNvGrpSpPr>
            <a:grpSpLocks/>
          </p:cNvGrpSpPr>
          <p:nvPr/>
        </p:nvGrpSpPr>
        <p:grpSpPr bwMode="auto">
          <a:xfrm>
            <a:off x="0" y="2286000"/>
            <a:ext cx="9144000" cy="3581400"/>
            <a:chOff x="0" y="1968"/>
            <a:chExt cx="5760" cy="2256"/>
          </a:xfrm>
        </p:grpSpPr>
        <p:sp>
          <p:nvSpPr>
            <p:cNvPr id="13312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3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4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5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6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7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8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9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sp>
          <p:nvSpPr>
            <p:cNvPr id="13319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960000"/>
                </a:buClr>
                <a:buFontTx/>
                <a:buChar char="•"/>
              </a:pPr>
              <a:endParaRPr lang="en-US" sz="3200">
                <a:solidFill>
                  <a:srgbClr val="FFFFFF"/>
                </a:solidFill>
                <a:latin typeface="Arial Black" charset="0"/>
                <a:ea typeface="Osaka" charset="0"/>
                <a:cs typeface="Osaka" charset="0"/>
              </a:endParaRPr>
            </a:p>
          </p:txBody>
        </p:sp>
      </p:grpSp>
      <p:sp>
        <p:nvSpPr>
          <p:cNvPr id="13312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2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813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kumimoji="1" sz="1400">
                <a:solidFill>
                  <a:srgbClr val="FFFFFF"/>
                </a:solidFill>
                <a:latin typeface="+mn-lt"/>
                <a:ea typeface="+mn-ea"/>
                <a:cs typeface="+mn-cs"/>
              </a:defRPr>
            </a:lvl1pPr>
          </a:lstStyle>
          <a:p>
            <a:fld id="{90970951-1B51-45FF-8A89-544BF8519D68}" type="datetimeFigureOut">
              <a:rPr lang="en-US" smtClean="0"/>
              <a:pPr/>
              <a:t>1/2/14</a:t>
            </a:fld>
            <a:endParaRPr lang="en-US"/>
          </a:p>
        </p:txBody>
      </p:sp>
      <p:sp>
        <p:nvSpPr>
          <p:cNvPr id="4813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kumimoji="1" sz="1400">
                <a:solidFill>
                  <a:srgbClr val="FFFFFF"/>
                </a:solidFill>
                <a:latin typeface="+mn-lt"/>
                <a:ea typeface="+mn-ea"/>
                <a:cs typeface="+mn-cs"/>
              </a:defRPr>
            </a:lvl1pPr>
          </a:lstStyle>
          <a:p>
            <a:endParaRPr lang="en-US"/>
          </a:p>
        </p:txBody>
      </p:sp>
      <p:sp>
        <p:nvSpPr>
          <p:cNvPr id="4813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fld id="{491531F5-5388-4F29-9866-DD8880A806E0}" type="slidenum">
              <a:rPr lang="en-US" smtClean="0"/>
              <a:pPr/>
              <a:t>‹#›</a:t>
            </a:fld>
            <a:endParaRPr lang="en-US"/>
          </a:p>
        </p:txBody>
      </p:sp>
      <p:pic>
        <p:nvPicPr>
          <p:cNvPr id="133128"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8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742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fld id="{90970951-1B51-45FF-8A89-544BF8519D68}" type="datetimeFigureOut">
              <a:rPr lang="en-US" smtClean="0"/>
              <a:pPr/>
              <a:t>1/2/14</a:t>
            </a:fld>
            <a:endParaRPr lang="en-US"/>
          </a:p>
        </p:txBody>
      </p:sp>
      <p:sp>
        <p:nvSpPr>
          <p:cNvPr id="4874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endParaRPr lang="en-US"/>
          </a:p>
        </p:txBody>
      </p:sp>
      <p:sp>
        <p:nvSpPr>
          <p:cNvPr id="48743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90" r:id="rId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200">
          <a:solidFill>
            <a:schemeClr val="tx2"/>
          </a:solidFill>
          <a:latin typeface="Arial" pitchFamily="-112" charset="0"/>
        </a:defRPr>
      </a:lvl6pPr>
      <a:lvl7pPr marL="914400" algn="l" rtl="0" eaLnBrk="0" fontAlgn="base" hangingPunct="0">
        <a:lnSpc>
          <a:spcPct val="90000"/>
        </a:lnSpc>
        <a:spcBef>
          <a:spcPct val="0"/>
        </a:spcBef>
        <a:spcAft>
          <a:spcPct val="0"/>
        </a:spcAft>
        <a:defRPr sz="4200">
          <a:solidFill>
            <a:schemeClr val="tx2"/>
          </a:solidFill>
          <a:latin typeface="Arial" pitchFamily="-112" charset="0"/>
        </a:defRPr>
      </a:lvl7pPr>
      <a:lvl8pPr marL="1371600" algn="l" rtl="0" eaLnBrk="0" fontAlgn="base" hangingPunct="0">
        <a:lnSpc>
          <a:spcPct val="90000"/>
        </a:lnSpc>
        <a:spcBef>
          <a:spcPct val="0"/>
        </a:spcBef>
        <a:spcAft>
          <a:spcPct val="0"/>
        </a:spcAft>
        <a:defRPr sz="4200">
          <a:solidFill>
            <a:schemeClr val="tx2"/>
          </a:solidFill>
          <a:latin typeface="Arial" pitchFamily="-112" charset="0"/>
        </a:defRPr>
      </a:lvl8pPr>
      <a:lvl9pPr marL="1828800"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7616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6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7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8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sp>
          <p:nvSpPr>
            <p:cNvPr id="47619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spcBef>
                  <a:spcPct val="20000"/>
                </a:spcBef>
                <a:buClr>
                  <a:srgbClr val="FFCC66"/>
                </a:buClr>
                <a:buFontTx/>
                <a:buChar char="•"/>
                <a:defRPr/>
              </a:pPr>
              <a:endParaRPr lang="en-US" sz="3200">
                <a:solidFill>
                  <a:srgbClr val="FFFFFF"/>
                </a:solidFill>
                <a:latin typeface="Arial Black" pitchFamily="-112" charset="0"/>
                <a:ea typeface="+mn-ea"/>
                <a:cs typeface="+mn-cs"/>
              </a:endParaRPr>
            </a:p>
          </p:txBody>
        </p:sp>
      </p:grpSp>
      <p:sp>
        <p:nvSpPr>
          <p:cNvPr id="47619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619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619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FontTx/>
              <a:buNone/>
              <a:defRPr sz="1200">
                <a:solidFill>
                  <a:srgbClr val="FFFFFF"/>
                </a:solidFill>
                <a:latin typeface="+mn-lt"/>
                <a:ea typeface="+mn-ea"/>
                <a:cs typeface="+mn-cs"/>
              </a:defRPr>
            </a:lvl1pPr>
          </a:lstStyle>
          <a:p>
            <a:fld id="{90970951-1B51-45FF-8A89-544BF8519D68}" type="datetimeFigureOut">
              <a:rPr lang="en-US" smtClean="0"/>
              <a:pPr/>
              <a:t>1/2/14</a:t>
            </a:fld>
            <a:endParaRPr lang="en-US"/>
          </a:p>
        </p:txBody>
      </p:sp>
      <p:sp>
        <p:nvSpPr>
          <p:cNvPr id="47620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solidFill>
                  <a:srgbClr val="FFFFFF"/>
                </a:solidFill>
                <a:latin typeface="+mn-lt"/>
                <a:ea typeface="+mn-ea"/>
                <a:cs typeface="+mn-cs"/>
              </a:defRPr>
            </a:lvl1pPr>
          </a:lstStyle>
          <a:p>
            <a:endParaRPr lang="en-US"/>
          </a:p>
        </p:txBody>
      </p:sp>
      <p:sp>
        <p:nvSpPr>
          <p:cNvPr id="47620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fld id="{90970951-1B51-45FF-8A89-544BF8519D68}" type="datetimeFigureOut">
              <a:rPr lang="en-US" smtClean="0"/>
              <a:pPr/>
              <a:t>1/2/14</a:t>
            </a:fld>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fld id="{90970951-1B51-45FF-8A89-544BF8519D68}" type="datetimeFigureOut">
              <a:rPr lang="en-US" smtClean="0"/>
              <a:pPr/>
              <a:t>1/2/14</a:t>
            </a:fld>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10" r:id="rId1"/>
    <p:sldLayoutId id="2147483811"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fld id="{90970951-1B51-45FF-8A89-544BF8519D68}" type="datetimeFigureOut">
              <a:rPr lang="en-US" smtClean="0"/>
              <a:pPr/>
              <a:t>1/2/14</a:t>
            </a:fld>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491531F5-5388-4F29-9866-DD8880A806E0}" type="slidenum">
              <a:rPr lang="en-US" smtClean="0"/>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fld id="{90970951-1B51-45FF-8A89-544BF8519D68}" type="datetimeFigureOut">
              <a:rPr lang="en-US" smtClean="0"/>
              <a:pPr/>
              <a:t>1/2/14</a:t>
            </a:fld>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13" r:id="rId1"/>
    <p:sldLayoutId id="214748381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pPr fontAlgn="base">
              <a:spcAft>
                <a:spcPct val="0"/>
              </a:spcAft>
              <a:defRPr/>
            </a:pPr>
            <a:endParaRPr lang="en-US">
              <a:latin typeface="Arial"/>
            </a:endParaRPr>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pPr fontAlgn="base">
              <a:spcAft>
                <a:spcPct val="0"/>
              </a:spcAft>
              <a:defRPr/>
            </a:pPr>
            <a:endParaRPr lang="en-US">
              <a:latin typeface="Arial"/>
            </a:endParaRPr>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b="1">
                <a:solidFill>
                  <a:srgbClr val="000000"/>
                </a:solidFill>
                <a:latin typeface="Arial" charset="0"/>
              </a:defRPr>
            </a:lvl1pPr>
          </a:lstStyle>
          <a:p>
            <a:pPr fontAlgn="base">
              <a:spcBef>
                <a:spcPct val="0"/>
              </a:spcBef>
              <a:spcAft>
                <a:spcPct val="0"/>
              </a:spcAft>
              <a:defRPr/>
            </a:pPr>
            <a:fld id="{5BBC8CFA-92E5-7C4F-8916-747BFA217CCB}"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91778439"/>
      </p:ext>
    </p:extLst>
  </p:cSld>
  <p:clrMap bg1="dk2" tx1="lt1" bg2="dk1" tx2="lt2" accent1="accent1" accent2="accent2" accent3="accent3" accent4="accent4" accent5="accent5" accent6="accent6" hlink="hlink" folHlink="folHlink"/>
  <p:sldLayoutIdLst>
    <p:sldLayoutId id="2147483816" r:id="rId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766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kumimoji="1" sz="1400">
                <a:solidFill>
                  <a:srgbClr val="BBE0E3"/>
                </a:solidFill>
                <a:latin typeface="+mn-lt"/>
                <a:ea typeface="+mn-ea"/>
                <a:cs typeface="+mn-cs"/>
              </a:defRPr>
            </a:lvl1pPr>
          </a:lstStyle>
          <a:p>
            <a:fld id="{90970951-1B51-45FF-8A89-544BF8519D68}" type="datetimeFigureOut">
              <a:rPr lang="en-US" smtClean="0"/>
              <a:pPr/>
              <a:t>1/2/14</a:t>
            </a:fld>
            <a:endParaRPr lang="en-US"/>
          </a:p>
        </p:txBody>
      </p:sp>
      <p:sp>
        <p:nvSpPr>
          <p:cNvPr id="49767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kumimoji="1" sz="1400">
                <a:solidFill>
                  <a:srgbClr val="BBE0E3"/>
                </a:solidFill>
                <a:latin typeface="+mn-lt"/>
                <a:ea typeface="+mn-ea"/>
                <a:cs typeface="+mn-cs"/>
              </a:defRPr>
            </a:lvl1pPr>
          </a:lstStyle>
          <a:p>
            <a:endParaRPr lang="en-US"/>
          </a:p>
        </p:txBody>
      </p:sp>
      <p:sp>
        <p:nvSpPr>
          <p:cNvPr id="49767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a:solidFill>
                  <a:srgbClr val="BBE0E3"/>
                </a:solidFill>
                <a:latin typeface="Helvetica"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18" r:id="rId1"/>
    <p:sldLayoutId id="2147483819" r:id="rId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5pPr>
      <a:lvl6pPr marL="4572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Blip>
          <a:blip r:embed="rId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5"/>
        </a:buBlip>
        <a:defRPr kumimoji="1" sz="2000">
          <a:solidFill>
            <a:schemeClr val="tx1"/>
          </a:solidFill>
          <a:latin typeface="+mn-lt"/>
          <a:ea typeface="+mn-ea"/>
        </a:defRPr>
      </a:lvl5pPr>
      <a:lvl6pPr marL="2514600" indent="-228600" algn="l" rtl="0" fontAlgn="base">
        <a:spcBef>
          <a:spcPct val="20000"/>
        </a:spcBef>
        <a:spcAft>
          <a:spcPct val="0"/>
        </a:spcAft>
        <a:buBlip>
          <a:blip r:embed="rId5"/>
        </a:buBlip>
        <a:defRPr kumimoji="1" sz="2000">
          <a:solidFill>
            <a:schemeClr val="tx1"/>
          </a:solidFill>
          <a:latin typeface="+mn-lt"/>
          <a:ea typeface="+mn-ea"/>
        </a:defRPr>
      </a:lvl6pPr>
      <a:lvl7pPr marL="2971800" indent="-228600" algn="l" rtl="0" fontAlgn="base">
        <a:spcBef>
          <a:spcPct val="20000"/>
        </a:spcBef>
        <a:spcAft>
          <a:spcPct val="0"/>
        </a:spcAft>
        <a:buBlip>
          <a:blip r:embed="rId5"/>
        </a:buBlip>
        <a:defRPr kumimoji="1" sz="2000">
          <a:solidFill>
            <a:schemeClr val="tx1"/>
          </a:solidFill>
          <a:latin typeface="+mn-lt"/>
          <a:ea typeface="+mn-ea"/>
        </a:defRPr>
      </a:lvl7pPr>
      <a:lvl8pPr marL="3429000" indent="-228600" algn="l" rtl="0" fontAlgn="base">
        <a:spcBef>
          <a:spcPct val="20000"/>
        </a:spcBef>
        <a:spcAft>
          <a:spcPct val="0"/>
        </a:spcAft>
        <a:buBlip>
          <a:blip r:embed="rId5"/>
        </a:buBlip>
        <a:defRPr kumimoji="1" sz="2000">
          <a:solidFill>
            <a:schemeClr val="tx1"/>
          </a:solidFill>
          <a:latin typeface="+mn-lt"/>
          <a:ea typeface="+mn-ea"/>
        </a:defRPr>
      </a:lvl8pPr>
      <a:lvl9pPr marL="3886200" indent="-228600" algn="l" rtl="0" fontAlgn="base">
        <a:spcBef>
          <a:spcPct val="20000"/>
        </a:spcBef>
        <a:spcAft>
          <a:spcPct val="0"/>
        </a:spcAft>
        <a:buBlip>
          <a:blip r:embed="rId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0" y="0"/>
            <a:ext cx="9144000" cy="6856413"/>
            <a:chOff x="0" y="0"/>
            <a:chExt cx="5760" cy="4319"/>
          </a:xfrm>
        </p:grpSpPr>
        <p:sp>
          <p:nvSpPr>
            <p:cNvPr id="47001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2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1"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3"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14"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6"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18"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0"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3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3"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1536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4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153644" name="Group 39"/>
            <p:cNvGrpSpPr>
              <a:grpSpLocks/>
            </p:cNvGrpSpPr>
            <p:nvPr userDrawn="1"/>
          </p:nvGrpSpPr>
          <p:grpSpPr bwMode="auto">
            <a:xfrm>
              <a:off x="0" y="1632"/>
              <a:ext cx="5758" cy="1858"/>
              <a:chOff x="0" y="1632"/>
              <a:chExt cx="5758" cy="1858"/>
            </a:xfrm>
          </p:grpSpPr>
          <p:sp>
            <p:nvSpPr>
              <p:cNvPr id="47005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sp>
            <p:nvSpPr>
              <p:cNvPr id="47005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grpSp>
      <p:sp>
        <p:nvSpPr>
          <p:cNvPr id="47005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005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6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fld id="{90970951-1B51-45FF-8A89-544BF8519D68}" type="datetimeFigureOut">
              <a:rPr lang="en-US" smtClean="0"/>
              <a:pPr/>
              <a:t>1/2/14</a:t>
            </a:fld>
            <a:endParaRPr lang="en-US"/>
          </a:p>
        </p:txBody>
      </p:sp>
      <p:sp>
        <p:nvSpPr>
          <p:cNvPr id="47006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solidFill>
                  <a:srgbClr val="FFFFFF"/>
                </a:solidFill>
                <a:effectLst>
                  <a:outerShdw blurRad="38100" dist="38100" dir="2700000" algn="tl">
                    <a:srgbClr val="000000"/>
                  </a:outerShdw>
                </a:effectLst>
                <a:latin typeface="+mn-lt"/>
                <a:ea typeface="+mn-ea"/>
                <a:cs typeface="+mn-cs"/>
              </a:defRPr>
            </a:lvl1pPr>
          </a:lstStyle>
          <a:p>
            <a:endParaRPr lang="en-US"/>
          </a:p>
        </p:txBody>
      </p:sp>
      <p:sp>
        <p:nvSpPr>
          <p:cNvPr id="47006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3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0" y="0"/>
            <a:ext cx="9159875" cy="6858000"/>
            <a:chOff x="0" y="0"/>
            <a:chExt cx="5770" cy="4320"/>
          </a:xfrm>
        </p:grpSpPr>
        <p:sp>
          <p:nvSpPr>
            <p:cNvPr id="2775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8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2775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8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8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2775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sp>
          <p:nvSpPr>
            <p:cNvPr id="15669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EBF25A"/>
                </a:buClr>
                <a:buFontTx/>
                <a:buChar char="•"/>
              </a:pPr>
              <a:endParaRPr lang="en-US" sz="3200">
                <a:solidFill>
                  <a:srgbClr val="FFFFFF"/>
                </a:solidFill>
                <a:latin typeface="Arial Black" charset="0"/>
              </a:endParaRPr>
            </a:p>
          </p:txBody>
        </p:sp>
        <p:sp>
          <p:nvSpPr>
            <p:cNvPr id="15669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775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lgn="l">
                <a:spcBef>
                  <a:spcPct val="20000"/>
                </a:spcBef>
                <a:buClr>
                  <a:srgbClr val="EBF25A"/>
                </a:buClr>
                <a:buFontTx/>
                <a:buChar char="•"/>
                <a:defRPr/>
              </a:pPr>
              <a:endParaRPr lang="en-US" sz="3200">
                <a:solidFill>
                  <a:srgbClr val="FFFFFF"/>
                </a:solidFill>
                <a:latin typeface="Arial Black" pitchFamily="-112" charset="0"/>
                <a:ea typeface="+mn-ea"/>
                <a:cs typeface="+mn-cs"/>
              </a:endParaRPr>
            </a:p>
          </p:txBody>
        </p:sp>
      </p:grpSp>
      <p:sp>
        <p:nvSpPr>
          <p:cNvPr id="2775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775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000">
                <a:solidFill>
                  <a:srgbClr val="FFFFFF"/>
                </a:solidFill>
                <a:effectLst>
                  <a:outerShdw blurRad="38100" dist="38100" dir="2700000" algn="tl">
                    <a:srgbClr val="000000"/>
                  </a:outerShdw>
                </a:effectLst>
                <a:latin typeface="+mn-lt"/>
                <a:ea typeface="+mn-ea"/>
                <a:cs typeface="+mn-cs"/>
              </a:defRPr>
            </a:lvl1pPr>
          </a:lstStyle>
          <a:p>
            <a:endParaRPr lang="en-US"/>
          </a:p>
        </p:txBody>
      </p:sp>
      <p:sp>
        <p:nvSpPr>
          <p:cNvPr id="2775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defRPr>
            </a:lvl1pPr>
          </a:lstStyle>
          <a:p>
            <a:fld id="{491531F5-5388-4F29-9866-DD8880A806E0}" type="slidenum">
              <a:rPr lang="en-US" smtClean="0"/>
              <a:pPr/>
              <a:t>‹#›</a:t>
            </a:fld>
            <a:endParaRPr lang="en-US"/>
          </a:p>
        </p:txBody>
      </p:sp>
      <p:sp>
        <p:nvSpPr>
          <p:cNvPr id="2775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000">
                <a:solidFill>
                  <a:srgbClr val="FFFFFF"/>
                </a:solidFill>
                <a:effectLst>
                  <a:outerShdw blurRad="38100" dist="38100" dir="2700000" algn="tl">
                    <a:srgbClr val="000000"/>
                  </a:outerShdw>
                </a:effectLst>
                <a:latin typeface="+mn-lt"/>
                <a:ea typeface="+mn-ea"/>
                <a:cs typeface="+mn-cs"/>
              </a:defRPr>
            </a:lvl1pPr>
          </a:lstStyle>
          <a:p>
            <a:fld id="{90970951-1B51-45FF-8A89-544BF8519D68}" type="datetimeFigureOut">
              <a:rPr lang="en-US" smtClean="0"/>
              <a:pPr/>
              <a:t>1/2/14</a:t>
            </a:fld>
            <a:endParaRPr lang="en-US"/>
          </a:p>
        </p:txBody>
      </p:sp>
    </p:spTree>
  </p:cSld>
  <p:clrMap bg1="dk2" tx1="lt1" bg2="dk1" tx2="lt2" accent1="accent1" accent2="accent2" accent3="accent3" accent4="accent4" accent5="accent5" accent6="accent6" hlink="hlink" folHlink="folHlink"/>
  <p:sldLayoutIdLst>
    <p:sldLayoutId id="2147483844"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74754"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grpSp>
          <p:nvGrpSpPr>
            <p:cNvPr id="74763"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75791"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2"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lgn="l">
                <a:defRPr/>
              </a:pPr>
              <a:endParaRPr lang="en-US" sz="2000">
                <a:solidFill>
                  <a:srgbClr val="FFFFFF"/>
                </a:solidFill>
                <a:latin typeface="Arial" charset="0"/>
                <a:cs typeface="Arial" charset="0"/>
              </a:endParaRPr>
            </a:p>
          </p:txBody>
        </p:sp>
        <p:sp>
          <p:nvSpPr>
            <p:cNvPr id="75794"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5"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6"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7"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8"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74775" name="Group 1055"/>
            <p:cNvGrpSpPr>
              <a:grpSpLocks/>
            </p:cNvGrpSpPr>
            <p:nvPr/>
          </p:nvGrpSpPr>
          <p:grpSpPr bwMode="auto">
            <a:xfrm>
              <a:off x="1" y="392"/>
              <a:ext cx="5758" cy="1571"/>
              <a:chOff x="1" y="392"/>
              <a:chExt cx="5758" cy="1571"/>
            </a:xfrm>
          </p:grpSpPr>
          <p:sp>
            <p:nvSpPr>
              <p:cNvPr id="75802"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3"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4"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5"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6"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75800"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1"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fld id="{90970951-1B51-45FF-8A89-544BF8519D68}" type="datetimeFigureOut">
              <a:rPr lang="en-US" smtClean="0"/>
              <a:pPr/>
              <a:t>1/2/14</a:t>
            </a:fld>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charset="0"/>
              </a:defRPr>
            </a:lvl1pPr>
          </a:lstStyle>
          <a:p>
            <a:fld id="{491531F5-5388-4F29-9866-DD8880A806E0}" type="slidenum">
              <a:rPr lang="en-US" smtClean="0"/>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3847"/>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63" y="0"/>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fld id="{90970951-1B51-45FF-8A89-544BF8519D68}" type="datetimeFigureOut">
              <a:rPr lang="en-US" smtClean="0"/>
              <a:pPr/>
              <a:t>1/2/14</a:t>
            </a:fld>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defRPr>
            </a:lvl1pPr>
          </a:lstStyle>
          <a:p>
            <a:fld id="{491531F5-5388-4F29-9866-DD8880A806E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fld id="{90970951-1B51-45FF-8A89-544BF8519D68}" type="datetimeFigureOut">
              <a:rPr lang="en-US" smtClean="0"/>
              <a:pPr/>
              <a:t>1/2/14</a:t>
            </a:fld>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fld id="{491531F5-5388-4F29-9866-DD8880A806E0}" type="slidenum">
              <a:rPr lang="en-US" smtClean="0"/>
              <a:pPr/>
              <a:t>‹#›</a:t>
            </a:fld>
            <a:endParaRPr lang="en-US"/>
          </a:p>
        </p:txBody>
      </p:sp>
      <p:pic>
        <p:nvPicPr>
          <p:cNvPr id="160774"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6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138853"/>
      </p:ext>
    </p:extLst>
  </p:cSld>
  <p:clrMap bg1="lt1" tx1="dk1" bg2="lt2" tx2="dk2" accent1="accent1" accent2="accent2" accent3="accent3" accent4="accent4" accent5="accent5" accent6="accent6" hlink="hlink" folHlink="folHlink"/>
  <p:sldLayoutIdLst>
    <p:sldLayoutId id="2147483869"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2046EA64-3EDF-964F-8A28-C6091F3540AD}"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48016640"/>
      </p:ext>
    </p:extLst>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fontAlgn="base">
              <a:spcAft>
                <a:spcPct val="0"/>
              </a:spcAft>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fontAlgn="base">
              <a:spcAft>
                <a:spcPct val="0"/>
              </a:spcAft>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994C19E4-0CE3-884B-9340-AF063A2A81B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02397586"/>
      </p:ext>
    </p:extLst>
  </p:cSld>
  <p:clrMap bg1="lt1" tx1="dk1" bg2="lt2" tx2="dk2" accent1="accent1" accent2="accent2" accent3="accent3" accent4="accent4" accent5="accent5" accent6="accent6" hlink="hlink" folHlink="folHlink"/>
  <p:sldLayoutIdLst>
    <p:sldLayoutId id="21474838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354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sz="1400">
                <a:solidFill>
                  <a:srgbClr val="000000"/>
                </a:solidFill>
                <a:ea typeface="ＭＳ Ｐゴシック"/>
                <a:cs typeface="ＭＳ Ｐゴシック"/>
              </a:defRPr>
            </a:lvl1pPr>
          </a:lstStyle>
          <a:p>
            <a:pPr fontAlgn="base">
              <a:spcBef>
                <a:spcPct val="0"/>
              </a:spcBef>
              <a:spcAft>
                <a:spcPct val="0"/>
              </a:spcAft>
              <a:defRPr/>
            </a:pPr>
            <a:endParaRPr lang="en-US">
              <a:latin typeface="Times New Roman" charset="0"/>
            </a:endParaRPr>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fontAlgn="base">
              <a:spcBef>
                <a:spcPct val="0"/>
              </a:spcBef>
              <a:spcAft>
                <a:spcPct val="0"/>
              </a:spcAft>
              <a:defRPr/>
            </a:pPr>
            <a:endParaRPr lang="en-US">
              <a:latin typeface="Times New Roman" charset="0"/>
            </a:endParaRPr>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000000"/>
                </a:solidFill>
              </a:defRPr>
            </a:lvl1pPr>
          </a:lstStyle>
          <a:p>
            <a:pPr fontAlgn="base">
              <a:spcBef>
                <a:spcPct val="0"/>
              </a:spcBef>
              <a:spcAft>
                <a:spcPct val="0"/>
              </a:spcAft>
              <a:defRPr/>
            </a:pPr>
            <a:fld id="{10DC5F4C-467B-E048-9096-75E47CCF7212}" type="slidenum">
              <a:rPr lang="en-US">
                <a:latin typeface="Times New Roman" charset="0"/>
                <a:ea typeface="ＭＳ Ｐゴシック" charset="0"/>
                <a:cs typeface="ＭＳ Ｐゴシック" charset="0"/>
              </a:rPr>
              <a:pPr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4343075"/>
      </p:ext>
    </p:extLst>
  </p:cSld>
  <p:clrMap bg1="lt1" tx1="dk1" bg2="lt2" tx2="dk2" accent1="accent1" accent2="accent2" accent3="accent3" accent4="accent4" accent5="accent5" accent6="accent6" hlink="hlink" folHlink="folHlink"/>
  <p:sldLayoutIdLst>
    <p:sldLayoutId id="2147483877" r:id="rId1"/>
    <p:sldLayoutId id="2147483878"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3267"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fontAlgn="base">
              <a:spcAft>
                <a:spcPct val="0"/>
              </a:spcAft>
              <a:defRPr/>
            </a:pPr>
            <a:endParaRPr lang="en-US">
              <a:latin typeface="Tahoma"/>
              <a:ea typeface="ＭＳ Ｐゴシック"/>
              <a:cs typeface="ＭＳ Ｐゴシック"/>
            </a:endParaRPr>
          </a:p>
        </p:txBody>
      </p:sp>
      <p:sp>
        <p:nvSpPr>
          <p:cNvPr id="523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fontAlgn="base">
              <a:spcAft>
                <a:spcPct val="0"/>
              </a:spcAft>
              <a:defRPr/>
            </a:pPr>
            <a:endParaRPr lang="en-US">
              <a:latin typeface="Tahoma"/>
              <a:ea typeface="ＭＳ Ｐゴシック"/>
              <a:cs typeface="ＭＳ Ｐゴシック"/>
            </a:endParaRPr>
          </a:p>
        </p:txBody>
      </p:sp>
      <p:sp>
        <p:nvSpPr>
          <p:cNvPr id="523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fontAlgn="base">
              <a:spcBef>
                <a:spcPct val="0"/>
              </a:spcBef>
              <a:spcAft>
                <a:spcPct val="0"/>
              </a:spcAft>
              <a:defRPr/>
            </a:pPr>
            <a:fld id="{3ADDF605-BE1A-F543-96C2-BBB52BE1585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22142967"/>
      </p:ext>
    </p:extLst>
  </p:cSld>
  <p:clrMap bg1="dk2" tx1="lt1" bg2="dk1" tx2="lt2" accent1="accent1" accent2="accent2" accent3="accent3" accent4="accent4" accent5="accent5" accent6="accent6" hlink="hlink" folHlink="folHlink"/>
  <p:sldLayoutIdLst>
    <p:sldLayoutId id="2147483880" r:id="rId1"/>
    <p:sldLayoutId id="2147483881" r:id="rId2"/>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lgn="l">
                <a:defRPr/>
              </a:pPr>
              <a:endParaRPr lang="en-US" sz="2000">
                <a:solidFill>
                  <a:srgbClr val="FFFFFF"/>
                </a:solidFill>
                <a:latin typeface="Arial" charset="0"/>
                <a:cs typeface="Arial" charset="0"/>
              </a:endParaRPr>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Arial" charset="0"/>
              </a:defRPr>
            </a:lvl1pPr>
          </a:lstStyle>
          <a:p>
            <a:fld id="{90970951-1B51-45FF-8A89-544BF8519D68}" type="datetimeFigureOut">
              <a:rPr lang="en-US" smtClean="0"/>
              <a:pPr/>
              <a:t>1/2/14</a:t>
            </a:fld>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Arial" charset="0"/>
              </a:defRPr>
            </a:lvl1pPr>
          </a:lstStyle>
          <a:p>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fld id="{491531F5-5388-4F29-9866-DD8880A806E0}" type="slidenum">
              <a:rPr lang="en-US" smtClean="0"/>
              <a:pPr/>
              <a:t>‹#›</a:t>
            </a:fld>
            <a:endParaRPr lang="en-US"/>
          </a:p>
        </p:txBody>
      </p:sp>
    </p:spTree>
    <p:extLst>
      <p:ext uri="{BB962C8B-B14F-4D97-AF65-F5344CB8AC3E}">
        <p14:creationId xmlns:p14="http://schemas.microsoft.com/office/powerpoint/2010/main" val="80674178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026"/>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pPr algn="l">
              <a:defRPr/>
            </a:pPr>
            <a:endParaRPr lang="en-US" sz="2000">
              <a:solidFill>
                <a:srgbClr val="000000"/>
              </a:solidFill>
              <a:latin typeface="Arial" charset="0"/>
              <a:ea typeface="Arial" charset="0"/>
              <a:cs typeface="Arial" charset="0"/>
            </a:endParaRPr>
          </a:p>
        </p:txBody>
      </p:sp>
      <p:sp>
        <p:nvSpPr>
          <p:cNvPr id="371715" name="Text Box 1027"/>
          <p:cNvSpPr txBox="1">
            <a:spLocks noChangeArrowheads="1"/>
          </p:cNvSpPr>
          <p:nvPr/>
        </p:nvSpPr>
        <p:spPr bwMode="auto">
          <a:xfrm>
            <a:off x="760413" y="6561138"/>
            <a:ext cx="876300" cy="219075"/>
          </a:xfrm>
          <a:prstGeom prst="rect">
            <a:avLst/>
          </a:prstGeom>
          <a:noFill/>
          <a:ln>
            <a:noFill/>
          </a:ln>
          <a:effectLst/>
          <a:ex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eaLnBrk="0" hangingPunct="0">
              <a:spcBef>
                <a:spcPct val="50000"/>
              </a:spcBef>
              <a:defRPr/>
            </a:pPr>
            <a:r>
              <a:rPr lang="en-US" sz="800" b="1" smtClean="0">
                <a:solidFill>
                  <a:srgbClr val="FFFFFF"/>
                </a:solidFill>
              </a:rPr>
              <a:t>© </a:t>
            </a:r>
            <a:r>
              <a:rPr lang="en-US" sz="900" b="1" smtClean="0">
                <a:solidFill>
                  <a:srgbClr val="FFFFFF"/>
                </a:solidFill>
              </a:rPr>
              <a:t>2004</a:t>
            </a:r>
            <a:r>
              <a:rPr lang="en-US" sz="800" b="1" smtClean="0">
                <a:solidFill>
                  <a:srgbClr val="FFFFFF"/>
                </a:solidFill>
              </a:rPr>
              <a:t> TBBMI</a:t>
            </a:r>
          </a:p>
        </p:txBody>
      </p:sp>
      <p:sp>
        <p:nvSpPr>
          <p:cNvPr id="62468" name="Rectangle 1028"/>
          <p:cNvSpPr>
            <a:spLocks noChangeArrowheads="1"/>
          </p:cNvSpPr>
          <p:nvPr/>
        </p:nvSpPr>
        <p:spPr bwMode="auto">
          <a:xfrm>
            <a:off x="7926388" y="6527800"/>
            <a:ext cx="622300" cy="242888"/>
          </a:xfrm>
          <a:prstGeom prst="rect">
            <a:avLst/>
          </a:prstGeom>
          <a:noFill/>
          <a:ln w="9525">
            <a:noFill/>
            <a:miter lim="800000"/>
            <a:headEnd/>
            <a:tailEnd/>
          </a:ln>
        </p:spPr>
        <p:txBody>
          <a:bodyPr wrap="none" lIns="82058" tIns="41029" rIns="82058" bIns="41029" anchor="ctr">
            <a:spAutoFit/>
          </a:bodyPr>
          <a:lstStyle/>
          <a:p>
            <a:pPr defTabSz="820738" eaLnBrk="0" hangingPunct="0">
              <a:defRPr/>
            </a:pPr>
            <a:r>
              <a:rPr lang="en-US" sz="900" b="1">
                <a:solidFill>
                  <a:srgbClr val="FFFFFF"/>
                </a:solidFill>
                <a:latin typeface="Comic Sans MS" charset="0"/>
                <a:ea typeface="Arial" charset="0"/>
                <a:cs typeface="Arial" charset="0"/>
              </a:rPr>
              <a:t>8.0.08.</a:t>
            </a:r>
          </a:p>
        </p:txBody>
      </p:sp>
      <p:sp>
        <p:nvSpPr>
          <p:cNvPr id="371717" name="Rectangle 1029"/>
          <p:cNvSpPr>
            <a:spLocks noChangeArrowheads="1"/>
          </p:cNvSpPr>
          <p:nvPr/>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a:extLst/>
        </p:spPr>
        <p:txBody>
          <a:bodyPr lIns="91176" tIns="45588" rIns="91176" bIns="45588">
            <a:spAutoFit/>
          </a:bodyPr>
          <a:lstStyle/>
          <a:p>
            <a:pPr algn="l"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37134789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fld id="{90970951-1B51-45FF-8A89-544BF8519D68}" type="datetimeFigureOut">
              <a:rPr lang="en-US" smtClean="0"/>
              <a:pPr/>
              <a:t>1/2/14</a:t>
            </a:fld>
            <a:endParaRPr lang="en-US"/>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fld id="{491531F5-5388-4F29-9866-DD8880A806E0}" type="slidenum">
              <a:rPr lang="en-US" smtClean="0"/>
              <a:pPr/>
              <a:t>‹#›</a:t>
            </a:fld>
            <a:endParaRPr lang="en-US"/>
          </a:p>
        </p:txBody>
      </p:sp>
      <p:grpSp>
        <p:nvGrpSpPr>
          <p:cNvPr id="256004" name="Group 1028"/>
          <p:cNvGrpSpPr>
            <a:grpSpLocks/>
          </p:cNvGrpSpPr>
          <p:nvPr/>
        </p:nvGrpSpPr>
        <p:grpSpPr bwMode="auto">
          <a:xfrm>
            <a:off x="0" y="0"/>
            <a:ext cx="9140825" cy="6850063"/>
            <a:chOff x="0" y="0"/>
            <a:chExt cx="5758" cy="4315"/>
          </a:xfrm>
        </p:grpSpPr>
        <p:grpSp>
          <p:nvGrpSpPr>
            <p:cNvPr id="256008"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endParaRPr lang="en-US"/>
          </a:p>
        </p:txBody>
      </p:sp>
      <p:sp>
        <p:nvSpPr>
          <p:cNvPr id="125967"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476536"/>
      </p:ext>
    </p:extLst>
  </p:cSld>
  <p:clrMap bg1="dk2" tx1="lt1" bg2="dk1" tx2="lt2" accent1="accent1" accent2="accent2" accent3="accent3" accent4="accent4" accent5="accent5" accent6="accent6" hlink="hlink" folHlink="folHlink"/>
  <p:sldLayoutIdLst>
    <p:sldLayoutId id="2147483712"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fontAlgn="base">
              <a:spcAft>
                <a:spcPct val="0"/>
              </a:spcAft>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fontAlgn="base">
              <a:spcAft>
                <a:spcPct val="0"/>
              </a:spcAft>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fontAlgn="base">
              <a:spcAft>
                <a:spcPct val="0"/>
              </a:spcAft>
              <a:defRPr/>
            </a:pPr>
            <a:fld id="{41463586-26F2-604D-A40D-8471C93EA0B5}" type="slidenum">
              <a:rPr lang="en-US">
                <a:solidFill>
                  <a:srgbClr val="000000"/>
                </a:solidFill>
                <a:latin typeface="Times New Roman" charset="0"/>
                <a:ea typeface="ＭＳ Ｐゴシック" charset="0"/>
                <a:cs typeface="ＭＳ Ｐゴシック" charset="0"/>
              </a:rPr>
              <a:pPr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73881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solidFill>
                  <a:srgbClr val="000000"/>
                </a:solidFill>
                <a:latin typeface="+mn-lt"/>
                <a:ea typeface="+mn-ea"/>
                <a:cs typeface="+mn-cs"/>
              </a:defRPr>
            </a:lvl1pPr>
          </a:lstStyle>
          <a:p>
            <a:pPr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solidFill>
                  <a:srgbClr val="000000"/>
                </a:solidFill>
                <a:cs typeface="Times New Roman" charset="0"/>
              </a:defRPr>
            </a:lvl1pPr>
          </a:lstStyle>
          <a:p>
            <a:pPr fontAlgn="base">
              <a:spcBef>
                <a:spcPct val="0"/>
              </a:spcBef>
              <a:spcAft>
                <a:spcPct val="0"/>
              </a:spcAft>
              <a:defRPr/>
            </a:pPr>
            <a:fld id="{8885115D-7F70-8147-8972-390E603C8EDD}" type="slidenum">
              <a:rPr lang="en-GB">
                <a:latin typeface="Times New Roman" charset="0"/>
                <a:ea typeface="ＭＳ Ｐゴシック" charset="0"/>
              </a:rPr>
              <a:pPr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3866219025"/>
      </p:ext>
    </p:extLst>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03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79"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1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5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718" indent="-228519" algn="l" rtl="0" fontAlgn="base">
        <a:spcBef>
          <a:spcPct val="20000"/>
        </a:spcBef>
        <a:spcAft>
          <a:spcPct val="0"/>
        </a:spcAft>
        <a:buChar char="»"/>
        <a:defRPr sz="2000">
          <a:solidFill>
            <a:schemeClr val="tx1"/>
          </a:solidFill>
          <a:latin typeface="+mn-lt"/>
          <a:ea typeface="+mn-ea"/>
          <a:cs typeface="+mn-cs"/>
        </a:defRPr>
      </a:lvl6pPr>
      <a:lvl7pPr marL="2970758" indent="-228519" algn="l" rtl="0" fontAlgn="base">
        <a:spcBef>
          <a:spcPct val="20000"/>
        </a:spcBef>
        <a:spcAft>
          <a:spcPct val="0"/>
        </a:spcAft>
        <a:buChar char="»"/>
        <a:defRPr sz="2000">
          <a:solidFill>
            <a:schemeClr val="tx1"/>
          </a:solidFill>
          <a:latin typeface="+mn-lt"/>
          <a:ea typeface="+mn-ea"/>
          <a:cs typeface="+mn-cs"/>
        </a:defRPr>
      </a:lvl7pPr>
      <a:lvl8pPr marL="3427797" indent="-228519" algn="l" rtl="0" fontAlgn="base">
        <a:spcBef>
          <a:spcPct val="20000"/>
        </a:spcBef>
        <a:spcAft>
          <a:spcPct val="0"/>
        </a:spcAft>
        <a:buChar char="»"/>
        <a:defRPr sz="2000">
          <a:solidFill>
            <a:schemeClr val="tx1"/>
          </a:solidFill>
          <a:latin typeface="+mn-lt"/>
          <a:ea typeface="+mn-ea"/>
          <a:cs typeface="+mn-cs"/>
        </a:defRPr>
      </a:lvl8pPr>
      <a:lvl9pPr marL="3884837" indent="-22851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fld id="{90970951-1B51-45FF-8A89-544BF8519D68}" type="datetimeFigureOut">
              <a:rPr lang="en-US" smtClean="0"/>
              <a:pPr/>
              <a:t>1/2/14</a:t>
            </a:fld>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fld id="{491531F5-5388-4F29-9866-DD8880A806E0}" type="slidenum">
              <a:rPr lang="en-US" smtClean="0"/>
              <a:pPr/>
              <a:t>‹#›</a:t>
            </a:fld>
            <a:endParaRPr lang="en-US"/>
          </a:p>
        </p:txBody>
      </p:sp>
      <p:pic>
        <p:nvPicPr>
          <p:cNvPr id="17715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5.png"/><Relationship Id="rId1" Type="http://schemas.openxmlformats.org/officeDocument/2006/relationships/themeOverride" Target="../theme/themeOverride4.xml"/><Relationship Id="rId2" Type="http://schemas.openxmlformats.org/officeDocument/2006/relationships/slideLayout" Target="../slideLayouts/slideLayout5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gif"/><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59.xml"/><Relationship Id="rId3"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59.xml"/><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59.xml"/><Relationship Id="rId3"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59.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59.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emf"/><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gif"/><Relationship Id="rId9" Type="http://schemas.openxmlformats.org/officeDocument/2006/relationships/image" Target="../media/image33.emf"/><Relationship Id="rId10" Type="http://schemas.openxmlformats.org/officeDocument/2006/relationships/image" Target="../media/image34.emf"/><Relationship Id="rId11"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78.xml"/><Relationship Id="rId3"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8.jpeg"/><Relationship Id="rId1" Type="http://schemas.openxmlformats.org/officeDocument/2006/relationships/themeOverride" Target="../theme/themeOverride11.xml"/><Relationship Id="rId2"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themeOverride" Target="../theme/themeOverride12.xml"/><Relationship Id="rId2" Type="http://schemas.openxmlformats.org/officeDocument/2006/relationships/slideLayout" Target="../slideLayouts/slideLayout1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111.xml"/><Relationship Id="rId3"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gif"/><Relationship Id="rId1" Type="http://schemas.openxmlformats.org/officeDocument/2006/relationships/slideLayout" Target="../slideLayouts/slideLayout2.xml"/><Relationship Id="rId2" Type="http://schemas.openxmlformats.org/officeDocument/2006/relationships/image" Target="../media/image4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4.jpeg"/><Relationship Id="rId5" Type="http://schemas.openxmlformats.org/officeDocument/2006/relationships/image" Target="../media/image50.png"/><Relationship Id="rId1" Type="http://schemas.openxmlformats.org/officeDocument/2006/relationships/themeOverride" Target="../theme/themeOverride14.xml"/><Relationship Id="rId2" Type="http://schemas.openxmlformats.org/officeDocument/2006/relationships/slideLayout" Target="../slideLayouts/slideLayout18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1.xml"/><Relationship Id="rId3"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7.gif"/><Relationship Id="rId4" Type="http://schemas.openxmlformats.org/officeDocument/2006/relationships/image" Target="../media/image58.gif"/><Relationship Id="rId5" Type="http://schemas.openxmlformats.org/officeDocument/2006/relationships/image" Target="../media/image59.gif"/><Relationship Id="rId6" Type="http://schemas.openxmlformats.org/officeDocument/2006/relationships/image" Target="../media/image60.gif"/><Relationship Id="rId1" Type="http://schemas.openxmlformats.org/officeDocument/2006/relationships/slideLayout" Target="../slideLayouts/slideLayout6.xml"/><Relationship Id="rId2" Type="http://schemas.openxmlformats.org/officeDocument/2006/relationships/image" Target="../media/image56.gif"/></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gif"/><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116.xml"/><Relationship Id="rId3"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gif"/><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4.jpeg"/><Relationship Id="rId5" Type="http://schemas.openxmlformats.org/officeDocument/2006/relationships/image" Target="../media/image72.jpeg"/><Relationship Id="rId1" Type="http://schemas.openxmlformats.org/officeDocument/2006/relationships/themeOverride" Target="../theme/themeOverride16.xml"/><Relationship Id="rId2" Type="http://schemas.openxmlformats.org/officeDocument/2006/relationships/slideLayout" Target="../slideLayouts/slideLayout1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themeOverride" Target="../theme/themeOverride17.xml"/><Relationship Id="rId2"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80.jpeg"/><Relationship Id="rId1" Type="http://schemas.openxmlformats.org/officeDocument/2006/relationships/themeOverride" Target="../theme/themeOverride18.xml"/><Relationship Id="rId2"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82.png"/><Relationship Id="rId5" Type="http://schemas.openxmlformats.org/officeDocument/2006/relationships/image" Target="../media/image83.jpeg"/><Relationship Id="rId1" Type="http://schemas.openxmlformats.org/officeDocument/2006/relationships/themeOverride" Target="../theme/themeOverride19.xml"/><Relationship Id="rId2" Type="http://schemas.openxmlformats.org/officeDocument/2006/relationships/slideLayout" Target="../slideLayouts/slideLayout1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5.jpeg"/><Relationship Id="rId5" Type="http://schemas.openxmlformats.org/officeDocument/2006/relationships/image" Target="../media/image85.png"/><Relationship Id="rId6" Type="http://schemas.openxmlformats.org/officeDocument/2006/relationships/image" Target="../media/image86.jpeg"/><Relationship Id="rId1" Type="http://schemas.openxmlformats.org/officeDocument/2006/relationships/themeOverride" Target="../theme/themeOverride20.xml"/><Relationship Id="rId2"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87.jpeg"/><Relationship Id="rId1" Type="http://schemas.openxmlformats.org/officeDocument/2006/relationships/themeOverride" Target="../theme/themeOverride21.xml"/><Relationship Id="rId2"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2.jpeg"/><Relationship Id="rId1" Type="http://schemas.openxmlformats.org/officeDocument/2006/relationships/themeOverride" Target="../theme/themeOverride2.xml"/><Relationship Id="rId2"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88.jpeg"/><Relationship Id="rId1" Type="http://schemas.openxmlformats.org/officeDocument/2006/relationships/themeOverride" Target="../theme/themeOverride22.xml"/><Relationship Id="rId2"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56.xml"/><Relationship Id="rId3" Type="http://schemas.openxmlformats.org/officeDocument/2006/relationships/image" Target="../media/image89.jpeg"/></Relationships>
</file>

<file path=ppt/slides/_rels/slide72.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137.xml"/><Relationship Id="rId3" Type="http://schemas.openxmlformats.org/officeDocument/2006/relationships/notesSlide" Target="../notesSlides/notesSlide5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90.jpeg"/><Relationship Id="rId1" Type="http://schemas.openxmlformats.org/officeDocument/2006/relationships/themeOverride" Target="../theme/themeOverride24.xml"/><Relationship Id="rId2"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92.jpeg"/><Relationship Id="rId1" Type="http://schemas.openxmlformats.org/officeDocument/2006/relationships/themeOverride" Target="../theme/themeOverride25.xml"/><Relationship Id="rId2"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93.jpeg"/><Relationship Id="rId1" Type="http://schemas.openxmlformats.org/officeDocument/2006/relationships/themeOverride" Target="../theme/themeOverride26.xml"/><Relationship Id="rId2"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7.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98.jpeg"/><Relationship Id="rId1" Type="http://schemas.openxmlformats.org/officeDocument/2006/relationships/themeOverride" Target="../theme/themeOverride27.xml"/><Relationship Id="rId2" Type="http://schemas.openxmlformats.org/officeDocument/2006/relationships/slideLayout" Target="../slideLayouts/slideLayout15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themeOverride" Target="../theme/themeOverride28.xml"/><Relationship Id="rId2" Type="http://schemas.openxmlformats.org/officeDocument/2006/relationships/slideLayout" Target="../slideLayouts/slideLayout15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101.jpeg"/><Relationship Id="rId1" Type="http://schemas.openxmlformats.org/officeDocument/2006/relationships/themeOverride" Target="../theme/themeOverride29.xml"/><Relationship Id="rId2" Type="http://schemas.openxmlformats.org/officeDocument/2006/relationships/slideLayout" Target="../slideLayouts/slideLayout16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02.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103.jpeg"/><Relationship Id="rId1" Type="http://schemas.openxmlformats.org/officeDocument/2006/relationships/themeOverride" Target="../theme/themeOverride30.xml"/><Relationship Id="rId2"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0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5.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106.jpeg"/><Relationship Id="rId1" Type="http://schemas.openxmlformats.org/officeDocument/2006/relationships/themeOverride" Target="../theme/themeOverride31.xml"/><Relationship Id="rId2" Type="http://schemas.openxmlformats.org/officeDocument/2006/relationships/slideLayout" Target="../slideLayouts/slideLayout17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107.png"/><Relationship Id="rId1" Type="http://schemas.openxmlformats.org/officeDocument/2006/relationships/themeOverride" Target="../theme/themeOverride32.xml"/><Relationship Id="rId2"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4.jpeg"/><Relationship Id="rId1" Type="http://schemas.openxmlformats.org/officeDocument/2006/relationships/themeOverride" Target="../theme/themeOverride3.xml"/><Relationship Id="rId2"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8.jpeg"/></Relationships>
</file>

<file path=ppt/slides/_rels/slide91.xml.rels><?xml version="1.0" encoding="UTF-8" standalone="yes"?>
<Relationships xmlns="http://schemas.openxmlformats.org/package/2006/relationships"><Relationship Id="rId1" Type="http://schemas.openxmlformats.org/officeDocument/2006/relationships/themeOverride" Target="../theme/themeOverride33.xml"/><Relationship Id="rId2" Type="http://schemas.openxmlformats.org/officeDocument/2006/relationships/slideLayout" Target="../slideLayouts/slideLayout178.xml"/><Relationship Id="rId3" Type="http://schemas.openxmlformats.org/officeDocument/2006/relationships/image" Target="../media/image10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76.xml"/><Relationship Id="rId3" Type="http://schemas.openxmlformats.org/officeDocument/2006/relationships/image" Target="../media/image11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77.xml"/><Relationship Id="rId3" Type="http://schemas.openxmlformats.org/officeDocument/2006/relationships/image" Target="../media/image111.jpeg"/></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2.jpeg"/><Relationship Id="rId1" Type="http://schemas.openxmlformats.org/officeDocument/2006/relationships/slideLayout" Target="../slideLayouts/slideLayout180.xml"/><Relationship Id="rId2" Type="http://schemas.openxmlformats.org/officeDocument/2006/relationships/notesSlide" Target="../notesSlides/notesSlide78.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3.jpeg"/><Relationship Id="rId1" Type="http://schemas.openxmlformats.org/officeDocument/2006/relationships/slideLayout" Target="../slideLayouts/slideLayout180.xml"/><Relationship Id="rId2" Type="http://schemas.openxmlformats.org/officeDocument/2006/relationships/notesSlide" Target="../notesSlides/notesSlide79.xm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4.jpeg"/><Relationship Id="rId1" Type="http://schemas.openxmlformats.org/officeDocument/2006/relationships/slideLayout" Target="../slideLayouts/slideLayout180.xml"/><Relationship Id="rId2" Type="http://schemas.openxmlformats.org/officeDocument/2006/relationships/notesSlide" Target="../notesSlides/notesSlide80.xml"/></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5.jpeg"/><Relationship Id="rId1" Type="http://schemas.openxmlformats.org/officeDocument/2006/relationships/slideLayout" Target="../slideLayouts/slideLayout180.xml"/><Relationship Id="rId2" Type="http://schemas.openxmlformats.org/officeDocument/2006/relationships/notesSlide" Target="../notesSlides/notesSlide8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2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normAutofit/>
          </a:bodyPr>
          <a:lstStyle/>
          <a:p>
            <a:r>
              <a:rPr lang="en-US" sz="6000" b="1" dirty="0" err="1" smtClean="0">
                <a:solidFill>
                  <a:schemeClr val="bg1"/>
                </a:solidFill>
                <a:latin typeface="Tiffany-u-Heavy" pitchFamily="2" charset="0"/>
                <a:ea typeface="Tiffany-u-Heavy" pitchFamily="2" charset="0"/>
                <a:cs typeface="Tiffany-u-Heavy" pitchFamily="2" charset="0"/>
              </a:rPr>
              <a:t>Công</a:t>
            </a:r>
            <a:r>
              <a:rPr lang="en-US" sz="6000" b="1" dirty="0" smtClean="0">
                <a:solidFill>
                  <a:schemeClr val="bg1"/>
                </a:solidFill>
                <a:latin typeface="Tiffany-u-Heavy" pitchFamily="2" charset="0"/>
                <a:ea typeface="Tiffany-u-Heavy" pitchFamily="2" charset="0"/>
                <a:cs typeface="Tiffany-u-Heavy" pitchFamily="2" charset="0"/>
              </a:rPr>
              <a:t> </a:t>
            </a:r>
            <a:r>
              <a:rPr lang="en-US" sz="6000" b="1" dirty="0" err="1" smtClean="0">
                <a:solidFill>
                  <a:schemeClr val="bg1"/>
                </a:solidFill>
                <a:latin typeface="Tiffany-u-Heavy" pitchFamily="2" charset="0"/>
                <a:ea typeface="Tiffany-u-Heavy" pitchFamily="2" charset="0"/>
                <a:cs typeface="Tiffany-u-Heavy" pitchFamily="2" charset="0"/>
              </a:rPr>
              <a:t>vụ</a:t>
            </a:r>
            <a:r>
              <a:rPr lang="en-US" sz="6000" b="1" dirty="0" smtClean="0">
                <a:solidFill>
                  <a:schemeClr val="bg1"/>
                </a:solidFill>
                <a:latin typeface="Tiffany-u-Heavy" pitchFamily="2" charset="0"/>
                <a:ea typeface="Tiffany-u-Heavy" pitchFamily="2" charset="0"/>
                <a:cs typeface="Tiffany-u-Heavy" pitchFamily="2" charset="0"/>
              </a:rPr>
              <a:t> </a:t>
            </a:r>
            <a:r>
              <a:rPr lang="en-US" sz="6000" b="1" dirty="0" err="1" smtClean="0">
                <a:solidFill>
                  <a:schemeClr val="bg1"/>
                </a:solidFill>
                <a:latin typeface="Tiffany-u-Heavy" pitchFamily="2" charset="0"/>
                <a:ea typeface="Tiffany-u-Heavy" pitchFamily="2" charset="0"/>
                <a:cs typeface="Tiffany-u-Heavy" pitchFamily="2" charset="0"/>
              </a:rPr>
              <a:t>các</a:t>
            </a:r>
            <a:r>
              <a:rPr lang="en-US" sz="6000" b="1" dirty="0" smtClean="0">
                <a:solidFill>
                  <a:schemeClr val="bg1"/>
                </a:solidFill>
                <a:latin typeface="Tiffany-u-Heavy" pitchFamily="2" charset="0"/>
                <a:ea typeface="Tiffany-u-Heavy" pitchFamily="2" charset="0"/>
                <a:cs typeface="Tiffany-u-Heavy" pitchFamily="2" charset="0"/>
              </a:rPr>
              <a:t> </a:t>
            </a:r>
            <a:r>
              <a:rPr lang="en-US" sz="6000" b="1" dirty="0" err="1" smtClean="0">
                <a:solidFill>
                  <a:schemeClr val="bg1"/>
                </a:solidFill>
                <a:latin typeface="Tiffany-u-Heavy" pitchFamily="2" charset="0"/>
                <a:ea typeface="Tiffany-u-Heavy" pitchFamily="2" charset="0"/>
                <a:cs typeface="Tiffany-u-Heavy" pitchFamily="2" charset="0"/>
              </a:rPr>
              <a:t>Sứ</a:t>
            </a:r>
            <a:r>
              <a:rPr lang="en-US" sz="6000" b="1" dirty="0" smtClean="0">
                <a:solidFill>
                  <a:schemeClr val="bg1"/>
                </a:solidFill>
                <a:latin typeface="Tiffany-u-Heavy" pitchFamily="2" charset="0"/>
                <a:ea typeface="Tiffany-u-Heavy" pitchFamily="2" charset="0"/>
                <a:cs typeface="Tiffany-u-Heavy" pitchFamily="2" charset="0"/>
              </a:rPr>
              <a:t> </a:t>
            </a:r>
            <a:r>
              <a:rPr lang="en-US" sz="6000" b="1" dirty="0" err="1" smtClean="0">
                <a:solidFill>
                  <a:schemeClr val="bg1"/>
                </a:solidFill>
                <a:latin typeface="Tiffany-u-Heavy" pitchFamily="2" charset="0"/>
                <a:ea typeface="Tiffany-u-Heavy" pitchFamily="2" charset="0"/>
                <a:cs typeface="Tiffany-u-Heavy" pitchFamily="2" charset="0"/>
              </a:rPr>
              <a:t>Đồ</a:t>
            </a:r>
            <a:endParaRPr lang="en-US" sz="6000" b="1" dirty="0">
              <a:solidFill>
                <a:schemeClr val="bg1"/>
              </a:solidFill>
              <a:latin typeface="Tiffany-u-Heavy" pitchFamily="2" charset="0"/>
              <a:ea typeface="Tiffany-u-Heavy" pitchFamily="2" charset="0"/>
              <a:cs typeface="Tiffany-u-Heavy" pitchFamily="2" charset="0"/>
            </a:endParaRPr>
          </a:p>
        </p:txBody>
      </p:sp>
      <p:pic>
        <p:nvPicPr>
          <p:cNvPr id="116738" name="Picture 2" descr="https://encrypted-tbn3.gstatic.com/images?q=tbn:ANd9GcQaW8XxNeWUkZ3hGh-jBeSsD4S5OuIN0S0fzUq01xK2XAiwlIsX"/>
          <p:cNvPicPr>
            <a:picLocks noChangeAspect="1" noChangeArrowheads="1"/>
          </p:cNvPicPr>
          <p:nvPr/>
        </p:nvPicPr>
        <p:blipFill>
          <a:blip r:embed="rId2" cstate="print"/>
          <a:srcRect/>
          <a:stretch>
            <a:fillRect/>
          </a:stretch>
        </p:blipFill>
        <p:spPr bwMode="auto">
          <a:xfrm>
            <a:off x="0" y="1828800"/>
            <a:ext cx="4240074" cy="4343400"/>
          </a:xfrm>
          <a:prstGeom prst="rect">
            <a:avLst/>
          </a:prstGeom>
          <a:noFill/>
        </p:spPr>
      </p:pic>
      <p:pic>
        <p:nvPicPr>
          <p:cNvPr id="116740" name="Picture 4" descr="https://encrypted-tbn2.gstatic.com/images?q=tbn:ANd9GcQ3yz13b78DjMlUcI8p-wQnia3BRtobQKsGFALExt-bJ7TiSVlJ2w"/>
          <p:cNvPicPr>
            <a:picLocks noChangeAspect="1" noChangeArrowheads="1"/>
          </p:cNvPicPr>
          <p:nvPr/>
        </p:nvPicPr>
        <p:blipFill>
          <a:blip r:embed="rId3" cstate="print"/>
          <a:srcRect/>
          <a:stretch>
            <a:fillRect/>
          </a:stretch>
        </p:blipFill>
        <p:spPr bwMode="auto">
          <a:xfrm>
            <a:off x="4229101" y="1828800"/>
            <a:ext cx="4991100" cy="4343400"/>
          </a:xfrm>
          <a:prstGeom prst="rect">
            <a:avLst/>
          </a:prstGeom>
          <a:noFill/>
        </p:spPr>
      </p:pic>
      <p:sp>
        <p:nvSpPr>
          <p:cNvPr id="5" name="Text Box 6"/>
          <p:cNvSpPr txBox="1">
            <a:spLocks noChangeArrowheads="1"/>
          </p:cNvSpPr>
          <p:nvPr/>
        </p:nvSpPr>
        <p:spPr bwMode="auto">
          <a:xfrm>
            <a:off x="0" y="6309320"/>
            <a:ext cx="9144001" cy="548680"/>
          </a:xfrm>
          <a:prstGeom prst="rect">
            <a:avLst/>
          </a:prstGeom>
          <a:no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i="1" dirty="0">
                <a:solidFill>
                  <a:srgbClr val="FFFFFF"/>
                </a:solidFill>
                <a:effectLst>
                  <a:outerShdw blurRad="38100" dist="38100" dir="2700000" algn="tl">
                    <a:srgbClr val="000000"/>
                  </a:outerShdw>
                </a:effectLst>
                <a:latin typeface="Arial"/>
                <a:cs typeface="Arial"/>
              </a:rPr>
              <a:t>Dr. Rick </a:t>
            </a:r>
            <a:r>
              <a:rPr lang="en-US" sz="1800" i="1" dirty="0" smtClean="0">
                <a:solidFill>
                  <a:srgbClr val="FFFFFF"/>
                </a:solidFill>
                <a:effectLst>
                  <a:outerShdw blurRad="38100" dist="38100" dir="2700000" algn="tl">
                    <a:srgbClr val="000000"/>
                  </a:outerShdw>
                </a:effectLst>
                <a:latin typeface="Arial"/>
                <a:cs typeface="Arial"/>
              </a:rPr>
              <a:t>Griffith</a:t>
            </a:r>
            <a:r>
              <a:rPr lang="en-US" sz="1800" i="1" dirty="0">
                <a:solidFill>
                  <a:srgbClr val="FFFFFF"/>
                </a:solidFill>
                <a:effectLst>
                  <a:outerShdw blurRad="38100" dist="38100" dir="2700000" algn="tl">
                    <a:srgbClr val="000000"/>
                  </a:outerShdw>
                </a:effectLst>
                <a:latin typeface="Arial"/>
                <a:cs typeface="Arial"/>
              </a:rPr>
              <a:t> </a:t>
            </a:r>
            <a:r>
              <a:rPr lang="en-US" sz="1800" i="1" dirty="0" smtClean="0">
                <a:solidFill>
                  <a:srgbClr val="FFFFFF"/>
                </a:solidFill>
                <a:effectLst>
                  <a:outerShdw blurRad="38100" dist="38100" dir="2700000" algn="tl">
                    <a:srgbClr val="000000"/>
                  </a:outerShdw>
                </a:effectLst>
                <a:latin typeface="Arial"/>
                <a:cs typeface="Arial"/>
              </a:rPr>
              <a:t>• </a:t>
            </a:r>
            <a:r>
              <a:rPr lang="en-US" sz="1800" i="1" dirty="0" smtClean="0">
                <a:solidFill>
                  <a:srgbClr val="FFFFFF"/>
                </a:solidFill>
                <a:effectLst>
                  <a:outerShdw blurRad="38100" dist="38100" dir="2700000" algn="tl">
                    <a:srgbClr val="000000"/>
                  </a:outerShdw>
                </a:effectLst>
                <a:latin typeface="Arial"/>
                <a:cs typeface="Arial"/>
              </a:rPr>
              <a:t>Singapore </a:t>
            </a:r>
            <a:r>
              <a:rPr lang="en-US" sz="1800" i="1" dirty="0">
                <a:solidFill>
                  <a:srgbClr val="FFFFFF"/>
                </a:solidFill>
                <a:effectLst>
                  <a:outerShdw blurRad="38100" dist="38100" dir="2700000" algn="tl">
                    <a:srgbClr val="000000"/>
                  </a:outerShdw>
                </a:effectLst>
                <a:latin typeface="Arial"/>
                <a:cs typeface="Arial"/>
              </a:rPr>
              <a:t>Bible </a:t>
            </a:r>
            <a:r>
              <a:rPr lang="en-US" sz="1800" i="1" dirty="0" smtClean="0">
                <a:solidFill>
                  <a:srgbClr val="FFFFFF"/>
                </a:solidFill>
                <a:effectLst>
                  <a:outerShdw blurRad="38100" dist="38100" dir="2700000" algn="tl">
                    <a:srgbClr val="000000"/>
                  </a:outerShdw>
                </a:effectLst>
                <a:latin typeface="Arial"/>
                <a:cs typeface="Arial"/>
              </a:rPr>
              <a:t>College • www.biblestudydownloads.com</a:t>
            </a:r>
            <a:endParaRPr lang="en-US" sz="1800" i="1"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0"/>
            <a:ext cx="8221663" cy="6858000"/>
            <a:chOff x="319" y="0"/>
            <a:chExt cx="5697" cy="4896"/>
          </a:xfrm>
        </p:grpSpPr>
        <p:pic>
          <p:nvPicPr>
            <p:cNvPr id="3430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34021" t="18146" r="4736" b="10155"/>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43074"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000">
                <a:solidFill>
                  <a:srgbClr val="000000"/>
                </a:solidFill>
                <a:latin typeface="Arial" charset="0"/>
                <a:cs typeface="Arial" charset="0"/>
              </a:endParaRPr>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err="1" smtClean="0">
                <a:solidFill>
                  <a:srgbClr val="FFFFFF"/>
                </a:solidFill>
              </a:rPr>
              <a:t>Giêrusalem</a:t>
            </a:r>
            <a:r>
              <a:rPr lang="en-US" b="1" dirty="0" smtClean="0">
                <a:solidFill>
                  <a:srgbClr val="FFFFFF"/>
                </a:solidFill>
              </a:rPr>
              <a:t> (SC </a:t>
            </a:r>
            <a:r>
              <a:rPr lang="en-US" b="1" dirty="0">
                <a:solidFill>
                  <a:srgbClr val="FFFFFF"/>
                </a:solidFill>
              </a:rPr>
              <a:t>47):</a:t>
            </a:r>
          </a:p>
          <a:p>
            <a:pPr algn="l" eaLnBrk="1" hangingPunct="1">
              <a:spcBef>
                <a:spcPct val="50000"/>
              </a:spcBef>
            </a:pPr>
            <a:r>
              <a:rPr lang="en-US" b="1" dirty="0">
                <a:solidFill>
                  <a:srgbClr val="FFFFFF"/>
                </a:solidFill>
              </a:rPr>
              <a:t>NIV Acts 11:30 This they did, sending their gift to the elders by Barnabas and Saul.</a:t>
            </a:r>
            <a:endParaRPr lang="en-US" sz="1800" dirty="0">
              <a:solidFill>
                <a:srgbClr val="000000"/>
              </a:solidFill>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err="1" smtClean="0">
                <a:solidFill>
                  <a:srgbClr val="FFFFFF"/>
                </a:solidFill>
              </a:rPr>
              <a:t>Êphêsô</a:t>
            </a:r>
            <a:r>
              <a:rPr lang="en-US" b="1" dirty="0" smtClean="0">
                <a:solidFill>
                  <a:srgbClr val="FFFFFF"/>
                </a:solidFill>
              </a:rPr>
              <a:t> (SC </a:t>
            </a:r>
            <a:r>
              <a:rPr lang="en-US" b="1" dirty="0">
                <a:solidFill>
                  <a:srgbClr val="FFFFFF"/>
                </a:solidFill>
              </a:rPr>
              <a:t>57):</a:t>
            </a:r>
          </a:p>
          <a:p>
            <a:pPr algn="l" eaLnBrk="1" hangingPunct="1"/>
            <a:endParaRPr lang="en-US" b="1" dirty="0">
              <a:solidFill>
                <a:srgbClr val="FFFFFF"/>
              </a:solidFill>
            </a:endParaRPr>
          </a:p>
          <a:p>
            <a:pPr algn="l" eaLnBrk="1" hangingPunct="1"/>
            <a:r>
              <a:rPr lang="en-US" b="1" dirty="0">
                <a:solidFill>
                  <a:srgbClr val="FFFFFF"/>
                </a:solidFill>
              </a:rPr>
              <a:t>NIV Acts 20:17 From Miletus, Paul sent to Ephesus for the elders of the church.</a:t>
            </a:r>
            <a:endParaRPr lang="en-US" sz="1800" dirty="0">
              <a:solidFill>
                <a:srgbClr val="000000"/>
              </a:solidFill>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smtClean="0">
                <a:solidFill>
                  <a:srgbClr val="FFFFFF"/>
                </a:solidFill>
              </a:rPr>
              <a:t>Galati (SC </a:t>
            </a:r>
            <a:r>
              <a:rPr lang="en-US" b="1" dirty="0">
                <a:solidFill>
                  <a:srgbClr val="FFFFFF"/>
                </a:solidFill>
              </a:rPr>
              <a:t>48):</a:t>
            </a:r>
          </a:p>
          <a:p>
            <a:pPr algn="l" eaLnBrk="1" hangingPunct="1">
              <a:spcBef>
                <a:spcPct val="50000"/>
              </a:spcBef>
            </a:pPr>
            <a:r>
              <a:rPr lang="en-US" b="1" dirty="0">
                <a:solidFill>
                  <a:srgbClr val="FFFFFF"/>
                </a:solidFill>
              </a:rPr>
              <a:t>NIV Acts 14:23 Paul and Barnabas appointed elders {or Barnabas ordained elders; or Barnabas had elders elected} for them in each church</a:t>
            </a:r>
            <a:endParaRPr lang="en-US" dirty="0">
              <a:solidFill>
                <a:srgbClr val="000000"/>
              </a:solidFill>
            </a:endParaRP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err="1" smtClean="0">
                <a:solidFill>
                  <a:srgbClr val="FFFFFF"/>
                </a:solidFill>
              </a:rPr>
              <a:t>Cơrết</a:t>
            </a:r>
            <a:r>
              <a:rPr lang="en-US" b="1" dirty="0" smtClean="0">
                <a:solidFill>
                  <a:srgbClr val="FFFFFF"/>
                </a:solidFill>
              </a:rPr>
              <a:t> (SC </a:t>
            </a:r>
            <a:r>
              <a:rPr lang="en-US" b="1" dirty="0">
                <a:solidFill>
                  <a:srgbClr val="FFFFFF"/>
                </a:solidFill>
              </a:rPr>
              <a:t>66):</a:t>
            </a:r>
          </a:p>
          <a:p>
            <a:pPr algn="l" eaLnBrk="1" hangingPunct="1"/>
            <a:endParaRPr lang="en-US" b="1" dirty="0">
              <a:solidFill>
                <a:srgbClr val="FFFFFF"/>
              </a:solidFill>
            </a:endParaRPr>
          </a:p>
          <a:p>
            <a:pPr algn="l" eaLnBrk="1" hangingPunct="1"/>
            <a:r>
              <a:rPr lang="en-US" b="1" dirty="0">
                <a:solidFill>
                  <a:srgbClr val="FFFFFF"/>
                </a:solidFill>
              </a:rPr>
              <a:t>NIV Titus 1:5 The reason I left you in Crete was that you might straighten out what was left unfinished and appoint {or ordain} elders in every town, as I directed you.</a:t>
            </a:r>
            <a:endParaRPr lang="en-US" sz="1800" dirty="0">
              <a:solidFill>
                <a:srgbClr val="000000"/>
              </a:solidFill>
            </a:endParaRPr>
          </a:p>
        </p:txBody>
      </p:sp>
      <p:sp>
        <p:nvSpPr>
          <p:cNvPr id="372749" name="Text Box 13"/>
          <p:cNvSpPr txBox="1">
            <a:spLocks noChangeArrowheads="1"/>
          </p:cNvSpPr>
          <p:nvPr/>
        </p:nvSpPr>
        <p:spPr bwMode="auto">
          <a:xfrm>
            <a:off x="457200" y="4876800"/>
            <a:ext cx="6705600" cy="16312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smtClean="0">
                <a:solidFill>
                  <a:srgbClr val="FFFFFF"/>
                </a:solidFill>
              </a:rPr>
              <a:t>Philip (SC </a:t>
            </a:r>
            <a:r>
              <a:rPr lang="en-US" b="1" dirty="0">
                <a:solidFill>
                  <a:srgbClr val="FFFFFF"/>
                </a:solidFill>
              </a:rPr>
              <a:t>62):</a:t>
            </a:r>
          </a:p>
          <a:p>
            <a:pPr algn="l" eaLnBrk="1" hangingPunct="1"/>
            <a:endParaRPr lang="en-US" b="1" dirty="0">
              <a:solidFill>
                <a:srgbClr val="FFFFFF"/>
              </a:solidFill>
            </a:endParaRPr>
          </a:p>
          <a:p>
            <a:pPr algn="l" eaLnBrk="1" hangingPunct="1"/>
            <a:r>
              <a:rPr lang="en-US" b="1" dirty="0">
                <a:solidFill>
                  <a:srgbClr val="FFFFFF"/>
                </a:solidFill>
              </a:rPr>
              <a:t>NIV Philippians 1:1 Paul and Timothy, servants of Christ Jesus, To all the saints in Christ Jesus at </a:t>
            </a:r>
            <a:r>
              <a:rPr lang="en-US" b="1" dirty="0" smtClean="0">
                <a:solidFill>
                  <a:srgbClr val="FFFFFF"/>
                </a:solidFill>
              </a:rPr>
              <a:t>Philip, </a:t>
            </a:r>
            <a:r>
              <a:rPr lang="en-US" b="1" dirty="0" err="1" smtClean="0">
                <a:solidFill>
                  <a:srgbClr val="FFFFFF"/>
                </a:solidFill>
              </a:rPr>
              <a:t>cùng</a:t>
            </a:r>
            <a:r>
              <a:rPr lang="en-US" b="1" dirty="0" smtClean="0">
                <a:solidFill>
                  <a:srgbClr val="FFFFFF"/>
                </a:solidFill>
              </a:rPr>
              <a:t> </a:t>
            </a:r>
            <a:r>
              <a:rPr lang="en-US" b="1" dirty="0" err="1" smtClean="0">
                <a:solidFill>
                  <a:srgbClr val="FFFFFF"/>
                </a:solidFill>
              </a:rPr>
              <a:t>với</a:t>
            </a:r>
            <a:r>
              <a:rPr lang="en-US" b="1" dirty="0" smtClean="0">
                <a:solidFill>
                  <a:srgbClr val="FFFFFF"/>
                </a:solidFill>
              </a:rPr>
              <a:t> </a:t>
            </a:r>
            <a:r>
              <a:rPr lang="en-US" b="1" dirty="0" err="1" smtClean="0">
                <a:solidFill>
                  <a:srgbClr val="FFFFFF"/>
                </a:solidFill>
              </a:rPr>
              <a:t>các</a:t>
            </a:r>
            <a:r>
              <a:rPr lang="en-US" b="1" dirty="0" smtClean="0">
                <a:solidFill>
                  <a:srgbClr val="FFFFFF"/>
                </a:solidFill>
              </a:rPr>
              <a:t> </a:t>
            </a:r>
            <a:r>
              <a:rPr lang="en-US" b="1" dirty="0" err="1" smtClean="0">
                <a:solidFill>
                  <a:srgbClr val="FFFFFF"/>
                </a:solidFill>
              </a:rPr>
              <a:t>giám</a:t>
            </a:r>
            <a:r>
              <a:rPr lang="en-US" b="1" dirty="0" smtClean="0">
                <a:solidFill>
                  <a:srgbClr val="FFFFFF"/>
                </a:solidFill>
              </a:rPr>
              <a:t> </a:t>
            </a:r>
            <a:r>
              <a:rPr lang="en-US" b="1" dirty="0" err="1" smtClean="0">
                <a:solidFill>
                  <a:srgbClr val="FFFFFF"/>
                </a:solidFill>
              </a:rPr>
              <a:t>mục</a:t>
            </a:r>
            <a:r>
              <a:rPr lang="en-US" b="1" dirty="0" smtClean="0">
                <a:solidFill>
                  <a:srgbClr val="FFFFFF"/>
                </a:solidFill>
              </a:rPr>
              <a:t> </a:t>
            </a:r>
            <a:r>
              <a:rPr lang="en-US" b="1" dirty="0" err="1" smtClean="0">
                <a:solidFill>
                  <a:srgbClr val="FFFFFF"/>
                </a:solidFill>
              </a:rPr>
              <a:t>và</a:t>
            </a:r>
            <a:r>
              <a:rPr lang="en-US" b="1" dirty="0" smtClean="0">
                <a:solidFill>
                  <a:srgbClr val="FFFFFF"/>
                </a:solidFill>
              </a:rPr>
              <a:t> </a:t>
            </a:r>
            <a:r>
              <a:rPr lang="en-US" b="1" dirty="0" err="1" smtClean="0">
                <a:solidFill>
                  <a:srgbClr val="FFFFFF"/>
                </a:solidFill>
              </a:rPr>
              <a:t>chấp</a:t>
            </a:r>
            <a:r>
              <a:rPr lang="en-US" b="1" dirty="0" smtClean="0">
                <a:solidFill>
                  <a:srgbClr val="FFFFFF"/>
                </a:solidFill>
              </a:rPr>
              <a:t> </a:t>
            </a:r>
            <a:r>
              <a:rPr lang="en-US" b="1" dirty="0" err="1" smtClean="0">
                <a:solidFill>
                  <a:srgbClr val="FFFFFF"/>
                </a:solidFill>
              </a:rPr>
              <a:t>sự</a:t>
            </a:r>
            <a:r>
              <a:rPr lang="en-US" b="1" dirty="0" smtClean="0">
                <a:solidFill>
                  <a:srgbClr val="FFFFFF"/>
                </a:solidFill>
              </a:rPr>
              <a:t> :</a:t>
            </a:r>
            <a:endParaRPr lang="en-US" sz="1800" dirty="0">
              <a:solidFill>
                <a:srgbClr val="000000"/>
              </a:solidFill>
            </a:endParaRPr>
          </a:p>
        </p:txBody>
      </p:sp>
      <p:sp>
        <p:nvSpPr>
          <p:cNvPr id="372750" name="Text Box 14"/>
          <p:cNvSpPr txBox="1">
            <a:spLocks noChangeArrowheads="1"/>
          </p:cNvSpPr>
          <p:nvPr/>
        </p:nvSpPr>
        <p:spPr bwMode="auto">
          <a:xfrm>
            <a:off x="457200" y="5257800"/>
            <a:ext cx="6705600" cy="830997"/>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US" sz="1600" b="1" dirty="0" err="1" smtClean="0">
                <a:solidFill>
                  <a:srgbClr val="FFFFFF"/>
                </a:solidFill>
                <a:cs typeface="Arial" charset="0"/>
              </a:rPr>
              <a:t>Bôngtu</a:t>
            </a:r>
            <a:r>
              <a:rPr lang="en-US" sz="1600" b="1" dirty="0" smtClean="0">
                <a:solidFill>
                  <a:srgbClr val="FFFFFF"/>
                </a:solidFill>
                <a:cs typeface="Arial" charset="0"/>
              </a:rPr>
              <a:t>, Galati, </a:t>
            </a:r>
            <a:r>
              <a:rPr lang="en-US" sz="1600" b="1" dirty="0" err="1" smtClean="0">
                <a:solidFill>
                  <a:srgbClr val="FFFFFF"/>
                </a:solidFill>
                <a:cs typeface="Arial" charset="0"/>
              </a:rPr>
              <a:t>Cápbađốc</a:t>
            </a:r>
            <a:r>
              <a:rPr lang="en-US" sz="1600" b="1" dirty="0" smtClean="0">
                <a:solidFill>
                  <a:srgbClr val="FFFFFF"/>
                </a:solidFill>
                <a:cs typeface="Arial" charset="0"/>
              </a:rPr>
              <a:t>, </a:t>
            </a:r>
            <a:r>
              <a:rPr lang="en-US" sz="1600" b="1" dirty="0" err="1" smtClean="0">
                <a:solidFill>
                  <a:srgbClr val="FFFFFF"/>
                </a:solidFill>
                <a:cs typeface="Arial" charset="0"/>
              </a:rPr>
              <a:t>Asi</a:t>
            </a:r>
            <a:r>
              <a:rPr lang="en-US" sz="1600" dirty="0" smtClean="0">
                <a:solidFill>
                  <a:srgbClr val="000000"/>
                </a:solidFill>
                <a:cs typeface="Arial" charset="0"/>
              </a:rPr>
              <a:t> </a:t>
            </a:r>
            <a:r>
              <a:rPr lang="en-US" sz="1600" b="1" dirty="0">
                <a:solidFill>
                  <a:srgbClr val="FFFFFF"/>
                </a:solidFill>
                <a:cs typeface="Arial" charset="0"/>
              </a:rPr>
              <a:t>&amp; </a:t>
            </a:r>
            <a:r>
              <a:rPr lang="en-US" sz="1600" b="1" dirty="0" err="1" smtClean="0">
                <a:solidFill>
                  <a:srgbClr val="FFFFFF"/>
                </a:solidFill>
                <a:cs typeface="Arial" charset="0"/>
              </a:rPr>
              <a:t>Bithyni</a:t>
            </a:r>
            <a:r>
              <a:rPr lang="en-US" sz="1600" b="1" dirty="0" smtClean="0">
                <a:solidFill>
                  <a:srgbClr val="FFFFFF"/>
                </a:solidFill>
                <a:cs typeface="Arial" charset="0"/>
              </a:rPr>
              <a:t> (SC </a:t>
            </a:r>
            <a:r>
              <a:rPr lang="en-US" sz="1600" b="1" dirty="0">
                <a:solidFill>
                  <a:srgbClr val="FFFFFF"/>
                </a:solidFill>
                <a:cs typeface="Arial" charset="0"/>
              </a:rPr>
              <a:t>64)</a:t>
            </a:r>
          </a:p>
          <a:p>
            <a:pPr eaLnBrk="1" hangingPunct="1"/>
            <a:r>
              <a:rPr lang="en-US" sz="1600" b="1" dirty="0" smtClean="0">
                <a:solidFill>
                  <a:srgbClr val="FFFFFF"/>
                </a:solidFill>
                <a:cs typeface="Arial" charset="0"/>
              </a:rPr>
              <a:t>I Phi </a:t>
            </a:r>
            <a:r>
              <a:rPr lang="en-US" sz="1600" b="1" dirty="0">
                <a:solidFill>
                  <a:srgbClr val="FFFFFF"/>
                </a:solidFill>
                <a:cs typeface="Arial" charset="0"/>
              </a:rPr>
              <a:t>5:1 </a:t>
            </a:r>
            <a:r>
              <a:rPr lang="vi-VN" sz="1600" dirty="0" smtClean="0">
                <a:solidFill>
                  <a:schemeClr val="bg1"/>
                </a:solidFill>
              </a:rPr>
              <a:t>Tôi gởi lời khuyên nhủ nầy cho các bậc trưởng lão trong anh em</a:t>
            </a:r>
            <a:r>
              <a:rPr lang="en-US" sz="1600" b="1" dirty="0" smtClean="0">
                <a:solidFill>
                  <a:srgbClr val="FFFFFF"/>
                </a:solidFill>
                <a:cs typeface="Arial" charset="0"/>
              </a:rPr>
              <a:t>… (</a:t>
            </a:r>
            <a:r>
              <a:rPr lang="en-US" sz="1600" b="1" dirty="0" err="1" smtClean="0">
                <a:solidFill>
                  <a:srgbClr val="FFFFFF"/>
                </a:solidFill>
                <a:cs typeface="Arial" charset="0"/>
              </a:rPr>
              <a:t>xt</a:t>
            </a:r>
            <a:r>
              <a:rPr lang="en-US" sz="1600" b="1" dirty="0" smtClean="0">
                <a:solidFill>
                  <a:srgbClr val="FFFFFF"/>
                </a:solidFill>
                <a:cs typeface="Arial" charset="0"/>
              </a:rPr>
              <a:t> </a:t>
            </a:r>
            <a:r>
              <a:rPr lang="en-US" sz="1600" b="1" dirty="0">
                <a:solidFill>
                  <a:srgbClr val="FFFFFF"/>
                </a:solidFill>
                <a:cs typeface="Arial" charset="0"/>
              </a:rPr>
              <a:t>1:1)</a:t>
            </a: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a:extLst/>
        </p:spPr>
        <p:txBody>
          <a:bodyPr wrap="none" anchor="ctr"/>
          <a:lstStyle/>
          <a:p>
            <a:pPr algn="l">
              <a:defRPr/>
            </a:pPr>
            <a:endParaRPr lang="en-US" sz="2000">
              <a:solidFill>
                <a:srgbClr val="000000"/>
              </a:solidFill>
              <a:latin typeface="Arial"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7" name="Text Box 31"/>
          <p:cNvSpPr txBox="1">
            <a:spLocks noChangeArrowheads="1"/>
          </p:cNvSpPr>
          <p:nvPr/>
        </p:nvSpPr>
        <p:spPr bwMode="auto">
          <a:xfrm>
            <a:off x="609600" y="107950"/>
            <a:ext cx="6096000" cy="400110"/>
          </a:xfrm>
          <a:prstGeom prst="rect">
            <a:avLst/>
          </a:prstGeom>
          <a:solidFill>
            <a:schemeClr val="bg1"/>
          </a:solidFill>
          <a:ln w="28575">
            <a:solidFill>
              <a:schemeClr val="tx2"/>
            </a:solidFill>
            <a:miter lim="800000"/>
            <a:headEnd/>
            <a:tailEnd/>
          </a:ln>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b="1" dirty="0" err="1" smtClean="0">
                <a:solidFill>
                  <a:srgbClr val="000000"/>
                </a:solidFill>
              </a:rPr>
              <a:t>Trưởng</a:t>
            </a:r>
            <a:r>
              <a:rPr lang="en-US" b="1" dirty="0" smtClean="0">
                <a:solidFill>
                  <a:srgbClr val="000000"/>
                </a:solidFill>
              </a:rPr>
              <a:t> </a:t>
            </a:r>
            <a:r>
              <a:rPr lang="en-US" b="1" dirty="0" err="1" smtClean="0">
                <a:solidFill>
                  <a:srgbClr val="000000"/>
                </a:solidFill>
              </a:rPr>
              <a:t>lão</a:t>
            </a:r>
            <a:r>
              <a:rPr lang="en-US" b="1" dirty="0" smtClean="0">
                <a:solidFill>
                  <a:srgbClr val="000000"/>
                </a:solidFill>
              </a:rPr>
              <a:t> </a:t>
            </a:r>
            <a:r>
              <a:rPr lang="en-US" b="1" dirty="0">
                <a:solidFill>
                  <a:srgbClr val="000000"/>
                </a:solidFill>
              </a:rPr>
              <a:t>= </a:t>
            </a:r>
            <a:r>
              <a:rPr lang="en-US" b="1" dirty="0" err="1" smtClean="0">
                <a:solidFill>
                  <a:srgbClr val="000000"/>
                </a:solidFill>
              </a:rPr>
              <a:t>quản</a:t>
            </a:r>
            <a:r>
              <a:rPr lang="en-US" b="1" dirty="0" smtClean="0">
                <a:solidFill>
                  <a:srgbClr val="000000"/>
                </a:solidFill>
              </a:rPr>
              <a:t> </a:t>
            </a:r>
            <a:r>
              <a:rPr lang="en-US" b="1" dirty="0" err="1" smtClean="0">
                <a:solidFill>
                  <a:srgbClr val="000000"/>
                </a:solidFill>
              </a:rPr>
              <a:t>trị</a:t>
            </a:r>
            <a:r>
              <a:rPr lang="en-US" b="1" dirty="0" smtClean="0">
                <a:solidFill>
                  <a:srgbClr val="000000"/>
                </a:solidFill>
              </a:rPr>
              <a:t> </a:t>
            </a:r>
            <a:r>
              <a:rPr lang="en-US" b="1" dirty="0">
                <a:solidFill>
                  <a:srgbClr val="000000"/>
                </a:solidFill>
              </a:rPr>
              <a:t>= </a:t>
            </a:r>
            <a:r>
              <a:rPr lang="en-US" b="1" dirty="0" err="1" smtClean="0">
                <a:solidFill>
                  <a:srgbClr val="000000"/>
                </a:solidFill>
              </a:rPr>
              <a:t>giám</a:t>
            </a:r>
            <a:r>
              <a:rPr lang="en-US" b="1" dirty="0" smtClean="0">
                <a:solidFill>
                  <a:srgbClr val="000000"/>
                </a:solidFill>
              </a:rPr>
              <a:t> </a:t>
            </a:r>
            <a:r>
              <a:rPr lang="en-US" b="1" dirty="0" err="1" smtClean="0">
                <a:solidFill>
                  <a:srgbClr val="000000"/>
                </a:solidFill>
              </a:rPr>
              <a:t>mục</a:t>
            </a:r>
            <a:r>
              <a:rPr lang="en-US" b="1" dirty="0" smtClean="0">
                <a:solidFill>
                  <a:srgbClr val="000000"/>
                </a:solidFill>
              </a:rPr>
              <a:t> </a:t>
            </a:r>
            <a:r>
              <a:rPr lang="en-US" b="1" dirty="0">
                <a:solidFill>
                  <a:srgbClr val="000000"/>
                </a:solidFill>
              </a:rPr>
              <a:t>= </a:t>
            </a:r>
            <a:r>
              <a:rPr lang="en-US" b="1" dirty="0" err="1" smtClean="0">
                <a:solidFill>
                  <a:srgbClr val="000000"/>
                </a:solidFill>
              </a:rPr>
              <a:t>mục</a:t>
            </a:r>
            <a:r>
              <a:rPr lang="en-US" b="1" dirty="0" smtClean="0">
                <a:solidFill>
                  <a:srgbClr val="000000"/>
                </a:solidFill>
              </a:rPr>
              <a:t> </a:t>
            </a:r>
            <a:r>
              <a:rPr lang="en-US" b="1" dirty="0" err="1" smtClean="0">
                <a:solidFill>
                  <a:srgbClr val="000000"/>
                </a:solidFill>
              </a:rPr>
              <a:t>sư</a:t>
            </a:r>
            <a:endParaRPr lang="en-US" sz="1800" dirty="0">
              <a:solidFill>
                <a:srgbClr val="000000"/>
              </a:solidFill>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algn="l">
              <a:defRPr/>
            </a:pPr>
            <a:endParaRPr lang="en-US" sz="2000">
              <a:solidFill>
                <a:srgbClr val="000000"/>
              </a:solidFill>
              <a:latin typeface="Arial" charset="0"/>
              <a:cs typeface="Arial" charset="0"/>
            </a:endParaRPr>
          </a:p>
        </p:txBody>
      </p:sp>
      <p:sp>
        <p:nvSpPr>
          <p:cNvPr id="372769" name="Rectangle 33"/>
          <p:cNvSpPr>
            <a:spLocks noGrp="1" noChangeArrowheads="1"/>
          </p:cNvSpPr>
          <p:nvPr>
            <p:ph type="title" idx="4294967295"/>
          </p:nvPr>
        </p:nvSpPr>
        <p:spPr bwMode="auto">
          <a:xfrm>
            <a:off x="0" y="1038225"/>
            <a:ext cx="2743200" cy="1874838"/>
          </a:xfrm>
          <a:prstGeom prst="rect">
            <a:avLst/>
          </a:prstGeom>
          <a:effectLst>
            <a:outerShdw blurRad="63500" dist="53882" dir="2700000" algn="ctr" rotWithShape="0">
              <a:schemeClr val="tx1">
                <a:alpha val="74998"/>
              </a:schemeClr>
            </a:outerShdw>
          </a:effectLst>
          <a:extLst/>
        </p:spPr>
        <p:txBody>
          <a:bodyPr lIns="73622" tIns="36810" rIns="73622" bIns="36810">
            <a:spAutoFit/>
          </a:bodyPr>
          <a:lstStyle/>
          <a:p>
            <a:pPr>
              <a:spcBef>
                <a:spcPct val="50000"/>
              </a:spcBef>
              <a:defRPr/>
            </a:pPr>
            <a:r>
              <a:rPr lang="en-US" sz="3900" b="1" dirty="0" err="1" smtClean="0">
                <a:solidFill>
                  <a:srgbClr val="FFEA18"/>
                </a:solidFill>
                <a:latin typeface="Comic Sans MS" charset="0"/>
                <a:cs typeface="+mj-cs"/>
              </a:rPr>
              <a:t>Những</a:t>
            </a:r>
            <a:r>
              <a:rPr lang="en-US" sz="3900" b="1" dirty="0" smtClean="0">
                <a:solidFill>
                  <a:srgbClr val="FFEA18"/>
                </a:solidFill>
                <a:latin typeface="Comic Sans MS" charset="0"/>
                <a:cs typeface="+mj-cs"/>
              </a:rPr>
              <a:t> </a:t>
            </a:r>
            <a:r>
              <a:rPr lang="en-US" sz="3900" b="1" dirty="0" err="1" smtClean="0">
                <a:solidFill>
                  <a:srgbClr val="FFEA18"/>
                </a:solidFill>
                <a:latin typeface="Comic Sans MS" charset="0"/>
                <a:cs typeface="+mj-cs"/>
              </a:rPr>
              <a:t>nơi</a:t>
            </a:r>
            <a:r>
              <a:rPr lang="en-US" sz="3900" b="1" dirty="0" smtClean="0">
                <a:solidFill>
                  <a:srgbClr val="FFEA18"/>
                </a:solidFill>
                <a:latin typeface="Comic Sans MS" charset="0"/>
                <a:cs typeface="+mj-cs"/>
              </a:rPr>
              <a:t/>
            </a:r>
            <a:br>
              <a:rPr lang="en-US" sz="3900" b="1" dirty="0" smtClean="0">
                <a:solidFill>
                  <a:srgbClr val="FFEA18"/>
                </a:solidFill>
                <a:latin typeface="Comic Sans MS" charset="0"/>
                <a:cs typeface="+mj-cs"/>
              </a:rPr>
            </a:br>
            <a:r>
              <a:rPr lang="en-US" sz="3900" b="1" dirty="0" err="1" smtClean="0">
                <a:solidFill>
                  <a:srgbClr val="FFEA18"/>
                </a:solidFill>
                <a:latin typeface="Comic Sans MS" charset="0"/>
              </a:rPr>
              <a:t>đề</a:t>
            </a:r>
            <a:r>
              <a:rPr lang="en-US" sz="3900" b="1" dirty="0" smtClean="0">
                <a:solidFill>
                  <a:srgbClr val="FFEA18"/>
                </a:solidFill>
                <a:latin typeface="Comic Sans MS" charset="0"/>
              </a:rPr>
              <a:t> </a:t>
            </a:r>
            <a:r>
              <a:rPr lang="en-US" sz="3900" b="1" dirty="0" err="1" smtClean="0">
                <a:solidFill>
                  <a:srgbClr val="FFEA18"/>
                </a:solidFill>
                <a:latin typeface="Comic Sans MS" charset="0"/>
              </a:rPr>
              <a:t>cập</a:t>
            </a:r>
            <a:r>
              <a:rPr lang="en-US" sz="3900" b="1" dirty="0" smtClean="0">
                <a:solidFill>
                  <a:srgbClr val="FFEA18"/>
                </a:solidFill>
                <a:latin typeface="Comic Sans MS" charset="0"/>
              </a:rPr>
              <a:t> </a:t>
            </a:r>
            <a:r>
              <a:rPr lang="en-US" sz="3900" b="1" dirty="0" err="1" smtClean="0">
                <a:solidFill>
                  <a:srgbClr val="FFEA18"/>
                </a:solidFill>
                <a:latin typeface="Comic Sans MS" charset="0"/>
              </a:rPr>
              <a:t>đến</a:t>
            </a:r>
            <a:r>
              <a:rPr lang="en-US" sz="3900" b="1" dirty="0" smtClean="0">
                <a:solidFill>
                  <a:srgbClr val="FFEA18"/>
                </a:solidFill>
                <a:latin typeface="Comic Sans MS" charset="0"/>
              </a:rPr>
              <a:t/>
            </a:r>
            <a:br>
              <a:rPr lang="en-US" sz="3900" b="1" dirty="0" smtClean="0">
                <a:solidFill>
                  <a:srgbClr val="FFEA18"/>
                </a:solidFill>
                <a:latin typeface="Comic Sans MS" charset="0"/>
              </a:rPr>
            </a:br>
            <a:r>
              <a:rPr lang="en-US" sz="3900" b="1" dirty="0" err="1" smtClean="0">
                <a:solidFill>
                  <a:srgbClr val="FFEA18"/>
                </a:solidFill>
                <a:latin typeface="Comic Sans MS" charset="0"/>
              </a:rPr>
              <a:t>trưởng</a:t>
            </a:r>
            <a:r>
              <a:rPr lang="en-US" sz="3900" b="1" dirty="0" smtClean="0">
                <a:solidFill>
                  <a:srgbClr val="FFEA18"/>
                </a:solidFill>
                <a:latin typeface="Comic Sans MS" charset="0"/>
              </a:rPr>
              <a:t> </a:t>
            </a:r>
            <a:r>
              <a:rPr lang="en-US" sz="3900" b="1" dirty="0" err="1" smtClean="0">
                <a:solidFill>
                  <a:srgbClr val="FFEA18"/>
                </a:solidFill>
                <a:latin typeface="Comic Sans MS" charset="0"/>
              </a:rPr>
              <a:t>lão</a:t>
            </a:r>
            <a:endParaRPr lang="en-US" sz="3900" b="1" dirty="0" smtClean="0">
              <a:solidFill>
                <a:srgbClr val="FFEA18"/>
              </a:solidFill>
              <a:latin typeface="Comic Sans MS" charset="0"/>
              <a:cs typeface="+mj-cs"/>
            </a:endParaRPr>
          </a:p>
        </p:txBody>
      </p:sp>
      <p:sp>
        <p:nvSpPr>
          <p:cNvPr id="372770" name="Text Box 34"/>
          <p:cNvSpPr txBox="1">
            <a:spLocks noChangeArrowheads="1"/>
          </p:cNvSpPr>
          <p:nvPr/>
        </p:nvSpPr>
        <p:spPr bwMode="auto">
          <a:xfrm>
            <a:off x="9214792" y="0"/>
            <a:ext cx="685800" cy="457200"/>
          </a:xfrm>
          <a:prstGeom prst="rect">
            <a:avLst/>
          </a:prstGeom>
          <a:solidFill>
            <a:schemeClr val="accent1"/>
          </a:solidFill>
          <a:ln>
            <a:noFill/>
          </a:ln>
          <a:effectLst>
            <a:outerShdw blurRad="63500" dist="35921" dir="2700000" algn="ctr" rotWithShape="0">
              <a:schemeClr val="tx1">
                <a:alpha val="74998"/>
              </a:schemeClr>
            </a:outerShdw>
          </a:effectLst>
          <a:extLst/>
        </p:spPr>
        <p:txBody>
          <a:bodyPr>
            <a:spAutoFit/>
          </a:bodyPr>
          <a:lstStyle/>
          <a:p>
            <a:pPr>
              <a:defRPr/>
            </a:pPr>
            <a:r>
              <a:rPr lang="en-US" b="1">
                <a:solidFill>
                  <a:srgbClr val="000000"/>
                </a:solidFill>
                <a:latin typeface="Arial" charset="0"/>
                <a:cs typeface="Arial" charset="0"/>
              </a:rPr>
              <a:t>55</a:t>
            </a:r>
          </a:p>
        </p:txBody>
      </p:sp>
    </p:spTree>
    <p:extLst>
      <p:ext uri="{BB962C8B-B14F-4D97-AF65-F5344CB8AC3E}">
        <p14:creationId xmlns:p14="http://schemas.microsoft.com/office/powerpoint/2010/main" val="83302558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2" grpId="0" animBg="1"/>
      <p:bldP spid="372743" grpId="0" animBg="1"/>
      <p:bldP spid="372744" grpId="0" animBg="1"/>
      <p:bldP spid="372745" grpId="0" animBg="1"/>
      <p:bldP spid="372746" grpId="0" animBg="1"/>
      <p:bldP spid="372747" grpId="0" animBg="1"/>
      <p:bldP spid="372748" grpId="0" animBg="1"/>
      <p:bldP spid="372749"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96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Text Box 3"/>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124</a:t>
            </a:r>
          </a:p>
        </p:txBody>
      </p:sp>
      <p:sp>
        <p:nvSpPr>
          <p:cNvPr id="404483" name="Text Box 4"/>
          <p:cNvSpPr txBox="1">
            <a:spLocks noChangeArrowheads="1"/>
          </p:cNvSpPr>
          <p:nvPr/>
        </p:nvSpPr>
        <p:spPr bwMode="auto">
          <a:xfrm>
            <a:off x="0" y="1219200"/>
            <a:ext cx="9144000" cy="5693866"/>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dirty="0" err="1" smtClean="0">
                <a:solidFill>
                  <a:srgbClr val="FFFFFF"/>
                </a:solidFill>
                <a:latin typeface="Arial" charset="0"/>
                <a:cs typeface="Arial" charset="0"/>
              </a:rPr>
              <a:t>Sách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Phúc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Âm</a:t>
            </a:r>
            <a:r>
              <a:rPr lang="en-US" altLang="zh-CN" sz="2800" b="1" dirty="0" smtClean="0">
                <a:solidFill>
                  <a:srgbClr val="FFFFFF"/>
                </a:solidFill>
                <a:latin typeface="Arial" charset="0"/>
                <a:cs typeface="Arial" charset="0"/>
              </a:rPr>
              <a:t> Luca </a:t>
            </a:r>
            <a:r>
              <a:rPr lang="en-US" altLang="zh-CN" sz="2800" b="1" dirty="0" err="1" smtClean="0">
                <a:solidFill>
                  <a:srgbClr val="FFFFFF"/>
                </a:solidFill>
                <a:latin typeface="Arial" charset="0"/>
                <a:cs typeface="Arial" charset="0"/>
              </a:rPr>
              <a:t>được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viết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từ</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một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não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trạng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Dân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Ngoại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một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não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trạng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Dân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Ngoại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để</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cố</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đức</a:t>
            </a:r>
            <a:r>
              <a:rPr lang="en-US" altLang="zh-CN" sz="2800" b="1" dirty="0" smtClean="0">
                <a:solidFill>
                  <a:srgbClr val="FFFFFF"/>
                </a:solidFill>
                <a:latin typeface="Arial" charset="0"/>
                <a:cs typeface="Arial" charset="0"/>
              </a:rPr>
              <a:t> tin </a:t>
            </a:r>
            <a:r>
              <a:rPr lang="en-US" altLang="zh-CN" sz="2800" b="1" dirty="0" err="1" smtClean="0">
                <a:solidFill>
                  <a:srgbClr val="FFFFFF"/>
                </a:solidFill>
                <a:latin typeface="Arial" charset="0"/>
                <a:cs typeface="Arial" charset="0"/>
              </a:rPr>
              <a:t>Thêôphilơ</a:t>
            </a:r>
            <a:r>
              <a:rPr lang="en-US" altLang="zh-CN" sz="2800" b="1" dirty="0" smtClean="0">
                <a:solidFill>
                  <a:srgbClr val="FFFFFF"/>
                </a:solidFill>
                <a:latin typeface="Arial" charset="0"/>
                <a:cs typeface="Arial" charset="0"/>
              </a:rPr>
              <a:t> </a:t>
            </a:r>
            <a:r>
              <a:rPr lang="en-US" altLang="zh-CN" sz="2800" b="1" dirty="0">
                <a:solidFill>
                  <a:srgbClr val="FFFFFF"/>
                </a:solidFill>
                <a:latin typeface="Arial" charset="0"/>
                <a:cs typeface="Arial" charset="0"/>
              </a:rPr>
              <a:t>(</a:t>
            </a:r>
            <a:r>
              <a:rPr lang="en-US" altLang="zh-CN" sz="2800" b="1" dirty="0" smtClean="0">
                <a:solidFill>
                  <a:srgbClr val="FFFFFF"/>
                </a:solidFill>
                <a:latin typeface="Arial" charset="0"/>
                <a:cs typeface="Arial" charset="0"/>
              </a:rPr>
              <a:t>Luca </a:t>
            </a:r>
            <a:r>
              <a:rPr lang="en-US" altLang="zh-CN" sz="2800" b="1" dirty="0">
                <a:solidFill>
                  <a:srgbClr val="FFFFFF"/>
                </a:solidFill>
                <a:latin typeface="Arial" charset="0"/>
                <a:cs typeface="Arial" charset="0"/>
              </a:rPr>
              <a:t>1:3), </a:t>
            </a:r>
            <a:r>
              <a:rPr lang="en-US" altLang="zh-CN" sz="2800" b="1" dirty="0" err="1" smtClean="0">
                <a:solidFill>
                  <a:srgbClr val="FFFFFF"/>
                </a:solidFill>
                <a:latin typeface="Arial" charset="0"/>
                <a:cs typeface="Arial" charset="0"/>
              </a:rPr>
              <a:t>nhưng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cũng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nhằm</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trả</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lời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làm</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thế</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nào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một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Cứu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Chúa</a:t>
            </a:r>
            <a:r>
              <a:rPr lang="en-US" altLang="zh-CN" sz="2800" b="1" dirty="0" smtClean="0">
                <a:solidFill>
                  <a:srgbClr val="FFFFFF"/>
                </a:solidFill>
                <a:latin typeface="Arial" charset="0"/>
                <a:cs typeface="Arial" charset="0"/>
              </a:rPr>
              <a:t> Do </a:t>
            </a:r>
            <a:r>
              <a:rPr lang="en-US" altLang="zh-CN" sz="2800" b="1" dirty="0" err="1" smtClean="0">
                <a:solidFill>
                  <a:srgbClr val="FFFFFF"/>
                </a:solidFill>
                <a:latin typeface="Arial" charset="0"/>
                <a:cs typeface="Arial" charset="0"/>
              </a:rPr>
              <a:t>thái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có</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thể</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trở</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thành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Cứu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chúa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Dân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Ngoại</a:t>
            </a:r>
            <a:r>
              <a:rPr lang="en-US" altLang="zh-CN" sz="2800" b="1" dirty="0" smtClean="0">
                <a:solidFill>
                  <a:srgbClr val="FFFFFF"/>
                </a:solidFill>
                <a:latin typeface="Arial" charset="0"/>
                <a:cs typeface="Arial" charset="0"/>
              </a:rPr>
              <a:t>.  Luca </a:t>
            </a:r>
            <a:r>
              <a:rPr lang="en-US" altLang="zh-CN" sz="2800" b="1" dirty="0" err="1" smtClean="0">
                <a:solidFill>
                  <a:srgbClr val="FFFFFF"/>
                </a:solidFill>
                <a:latin typeface="Arial" charset="0"/>
                <a:cs typeface="Arial" charset="0"/>
              </a:rPr>
              <a:t>tiếp</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tục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việc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nhấn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mạnh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phổ</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thông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này</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trong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sách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Công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vụ</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nói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đến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thứ</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tự</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tiến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trình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sứ</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điệp</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vương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quốc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khi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người</a:t>
            </a:r>
            <a:r>
              <a:rPr lang="en-US" altLang="zh-CN" sz="2800" b="1" dirty="0" smtClean="0">
                <a:solidFill>
                  <a:srgbClr val="FFFFFF"/>
                </a:solidFill>
                <a:latin typeface="Arial" charset="0"/>
                <a:cs typeface="Arial" charset="0"/>
              </a:rPr>
              <a:t> Do </a:t>
            </a:r>
            <a:r>
              <a:rPr lang="en-US" altLang="zh-CN" sz="2800" b="1" dirty="0" err="1" smtClean="0">
                <a:solidFill>
                  <a:srgbClr val="FFFFFF"/>
                </a:solidFill>
                <a:latin typeface="Arial" charset="0"/>
                <a:cs typeface="Arial" charset="0"/>
              </a:rPr>
              <a:t>thái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tiếp</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nhận</a:t>
            </a:r>
            <a:r>
              <a:rPr lang="en-US" altLang="zh-CN" sz="2800" b="1" dirty="0" smtClean="0">
                <a:solidFill>
                  <a:srgbClr val="FFFFFF"/>
                </a:solidFill>
                <a:latin typeface="Arial" charset="0"/>
                <a:cs typeface="Arial" charset="0"/>
              </a:rPr>
              <a:t> tin </a:t>
            </a:r>
            <a:r>
              <a:rPr lang="en-US" altLang="zh-CN" sz="2800" b="1" dirty="0" err="1" smtClean="0">
                <a:solidFill>
                  <a:srgbClr val="FFFFFF"/>
                </a:solidFill>
                <a:latin typeface="Arial" charset="0"/>
                <a:cs typeface="Arial" charset="0"/>
              </a:rPr>
              <a:t>mừng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Giê-ru-sa-lem</a:t>
            </a:r>
            <a:r>
              <a:rPr lang="en-US" altLang="zh-CN" sz="2800" b="1" dirty="0" smtClean="0">
                <a:solidFill>
                  <a:srgbClr val="FFFFFF"/>
                </a:solidFill>
                <a:latin typeface="Arial" charset="0"/>
                <a:cs typeface="Arial" charset="0"/>
              </a:rPr>
              <a:t> (1:1–6:7</a:t>
            </a:r>
            <a:r>
              <a:rPr lang="en-US" altLang="zh-CN" sz="2800" b="1" dirty="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tới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Giuđê</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và</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xứ</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Samari</a:t>
            </a:r>
            <a:r>
              <a:rPr lang="en-US" altLang="zh-CN" sz="2800" b="1" dirty="0" smtClean="0">
                <a:solidFill>
                  <a:srgbClr val="FFFFFF"/>
                </a:solidFill>
                <a:latin typeface="Arial" charset="0"/>
                <a:cs typeface="Arial" charset="0"/>
              </a:rPr>
              <a:t> </a:t>
            </a:r>
            <a:r>
              <a:rPr lang="en-US" altLang="zh-CN" sz="2800" b="1" dirty="0">
                <a:solidFill>
                  <a:srgbClr val="FFFFFF"/>
                </a:solidFill>
                <a:latin typeface="Arial" charset="0"/>
                <a:cs typeface="Arial" charset="0"/>
              </a:rPr>
              <a:t>(6:8–8:40) </a:t>
            </a:r>
            <a:r>
              <a:rPr lang="en-US" altLang="zh-CN" sz="2800" b="1" dirty="0" err="1" smtClean="0">
                <a:solidFill>
                  <a:srgbClr val="FFFFFF"/>
                </a:solidFill>
                <a:latin typeface="Arial" charset="0"/>
                <a:cs typeface="Arial" charset="0"/>
              </a:rPr>
              <a:t>cho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đến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những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Dân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Ngoại</a:t>
            </a:r>
            <a:r>
              <a:rPr lang="en-US" altLang="zh-CN" sz="2800" b="1" dirty="0" smtClean="0">
                <a:solidFill>
                  <a:srgbClr val="FFFFFF"/>
                </a:solidFill>
                <a:latin typeface="Arial" charset="0"/>
                <a:cs typeface="Arial" charset="0"/>
              </a:rPr>
              <a:t> ở </a:t>
            </a:r>
            <a:r>
              <a:rPr lang="en-US" altLang="zh-CN" sz="2800" b="1" dirty="0" err="1" smtClean="0">
                <a:solidFill>
                  <a:srgbClr val="FFFFFF"/>
                </a:solidFill>
                <a:latin typeface="Arial" charset="0"/>
                <a:cs typeface="Arial" charset="0"/>
              </a:rPr>
              <a:t>nơi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xa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nhất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Đế</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quốc</a:t>
            </a:r>
            <a:r>
              <a:rPr lang="en-US" altLang="zh-CN" sz="2800" b="1" dirty="0" smtClean="0">
                <a:solidFill>
                  <a:srgbClr val="FFFFFF"/>
                </a:solidFill>
                <a:latin typeface="Arial" charset="0"/>
                <a:cs typeface="Arial" charset="0"/>
              </a:rPr>
              <a:t> La </a:t>
            </a:r>
            <a:r>
              <a:rPr lang="en-US" altLang="zh-CN" sz="2800" b="1" dirty="0" err="1" smtClean="0">
                <a:solidFill>
                  <a:srgbClr val="FFFFFF"/>
                </a:solidFill>
                <a:latin typeface="Arial" charset="0"/>
                <a:cs typeface="Arial" charset="0"/>
              </a:rPr>
              <a:t>Mã</a:t>
            </a:r>
            <a:r>
              <a:rPr lang="en-US" altLang="zh-CN" sz="2800" b="1" dirty="0" smtClean="0">
                <a:solidFill>
                  <a:srgbClr val="FFFFFF"/>
                </a:solidFill>
                <a:latin typeface="Arial" charset="0"/>
                <a:cs typeface="Arial" charset="0"/>
              </a:rPr>
              <a:t> (đ. </a:t>
            </a:r>
            <a:r>
              <a:rPr lang="en-US" altLang="zh-CN" sz="2800" b="1" dirty="0">
                <a:solidFill>
                  <a:srgbClr val="FFFFFF"/>
                </a:solidFill>
                <a:latin typeface="Arial" charset="0"/>
                <a:cs typeface="Arial" charset="0"/>
              </a:rPr>
              <a:t>9–28) </a:t>
            </a:r>
            <a:r>
              <a:rPr lang="en-US" altLang="zh-CN" sz="2800" b="1" dirty="0" err="1" smtClean="0">
                <a:solidFill>
                  <a:srgbClr val="FFFFFF"/>
                </a:solidFill>
                <a:latin typeface="Arial" charset="0"/>
                <a:cs typeface="Arial" charset="0"/>
              </a:rPr>
              <a:t>để</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khích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lệ</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tín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hữu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khắp</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rằng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trách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nhiệm</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làm</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Hội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Thánh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phát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triển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là</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công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tác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Chúa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chứ</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không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phải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con </a:t>
            </a:r>
            <a:r>
              <a:rPr lang="en-US" altLang="zh-CN" sz="2800" b="1" dirty="0" err="1" smtClean="0">
                <a:solidFill>
                  <a:srgbClr val="FFFFFF"/>
                </a:solidFill>
                <a:latin typeface="Arial" charset="0"/>
                <a:cs typeface="Arial" charset="0"/>
              </a:rPr>
              <a:t>người</a:t>
            </a:r>
            <a:r>
              <a:rPr lang="en-US" altLang="zh-CN" sz="2800" b="1" dirty="0" smtClean="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404484" name="Rectangle 8"/>
          <p:cNvSpPr>
            <a:spLocks noGrp="1" noChangeArrowheads="1"/>
          </p:cNvSpPr>
          <p:nvPr>
            <p:ph type="title" idx="4294967295"/>
          </p:nvPr>
        </p:nvSpPr>
        <p:spPr>
          <a:xfrm>
            <a:off x="2667000" y="395288"/>
            <a:ext cx="3352800" cy="707886"/>
          </a:xfrm>
          <a:solidFill>
            <a:srgbClr val="000099"/>
          </a:solidFill>
        </p:spPr>
        <p:txBody>
          <a:bodyPr wrap="square" lIns="91440" tIns="45720" rIns="91440" bIns="45720" anchor="t">
            <a:spAutoFit/>
          </a:bodyPr>
          <a:lstStyle/>
          <a:p>
            <a:pPr eaLnBrk="1" hangingPunct="1"/>
            <a:r>
              <a:rPr lang="en-US" altLang="zh-CN" sz="4000" b="1" dirty="0" err="1" smtClean="0">
                <a:solidFill>
                  <a:srgbClr val="FFFF00"/>
                </a:solidFill>
                <a:latin typeface="Arial" charset="0"/>
                <a:ea typeface="ＭＳ Ｐゴシック" charset="0"/>
                <a:cs typeface="Arial" charset="0"/>
              </a:rPr>
              <a:t>Luận</a:t>
            </a:r>
            <a:r>
              <a:rPr lang="en-US" altLang="zh-CN" sz="4000" b="1" dirty="0" smtClean="0">
                <a:solidFill>
                  <a:srgbClr val="FFFF00"/>
                </a:solidFill>
                <a:latin typeface="Arial" charset="0"/>
                <a:ea typeface="ＭＳ Ｐゴシック" charset="0"/>
                <a:cs typeface="Arial" charset="0"/>
              </a:rPr>
              <a:t> </a:t>
            </a:r>
            <a:r>
              <a:rPr lang="en-US" altLang="zh-CN" sz="4000" b="1" dirty="0" err="1" smtClean="0">
                <a:solidFill>
                  <a:srgbClr val="FFFF00"/>
                </a:solidFill>
                <a:latin typeface="Arial" charset="0"/>
                <a:ea typeface="ＭＳ Ｐゴシック" charset="0"/>
                <a:cs typeface="Arial" charset="0"/>
              </a:rPr>
              <a:t>cứ</a:t>
            </a:r>
            <a:r>
              <a:rPr lang="en-US" altLang="zh-CN" sz="4000" b="1" dirty="0">
                <a:solidFill>
                  <a:srgbClr val="FFFF00"/>
                </a:solidFill>
                <a:latin typeface="Arial" charset="0"/>
                <a:ea typeface="ＭＳ Ｐゴシック" charset="0"/>
                <a:cs typeface="Arial" charset="0"/>
              </a:rPr>
              <a:t>  </a:t>
            </a:r>
            <a:endParaRPr lang="en-US" sz="4000" b="1" dirty="0">
              <a:solidFill>
                <a:srgbClr val="FFFF00"/>
              </a:solidFill>
              <a:latin typeface="Arial" charset="0"/>
              <a:ea typeface="ＭＳ Ｐゴシック" charset="0"/>
              <a:cs typeface="Arial" charset="0"/>
            </a:endParaRPr>
          </a:p>
        </p:txBody>
      </p:sp>
      <p:pic>
        <p:nvPicPr>
          <p:cNvPr id="6" name="Picture 2" descr="clapclap"/>
          <p:cNvPicPr>
            <a:picLocks noChangeAspect="1" noChangeArrowheads="1" noCrop="1"/>
          </p:cNvPicPr>
          <p:nvPr/>
        </p:nvPicPr>
        <p:blipFill>
          <a:blip r:embed="rId4" cstate="print"/>
          <a:srcRect/>
          <a:stretch>
            <a:fillRect/>
          </a:stretch>
        </p:blipFill>
        <p:spPr bwMode="auto">
          <a:xfrm>
            <a:off x="8266176" y="0"/>
            <a:ext cx="877824" cy="70792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42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fontScale="85000" lnSpcReduction="10000"/>
          </a:bodyPr>
          <a:lstStyle/>
          <a:p>
            <a:pPr algn="ctr">
              <a:buFont typeface="Wingdings" charset="0"/>
              <a:buNone/>
            </a:pPr>
            <a:r>
              <a:rPr lang="en-US" sz="4800" b="1" dirty="0" err="1" smtClean="0">
                <a:latin typeface="Arial" charset="0"/>
                <a:ea typeface="ＭＳ Ｐゴシック" charset="0"/>
              </a:rPr>
              <a:t>Các</a:t>
            </a:r>
            <a:r>
              <a:rPr lang="en-US" sz="4800" b="1" dirty="0" smtClean="0">
                <a:latin typeface="Arial" charset="0"/>
                <a:ea typeface="ＭＳ Ｐゴシック" charset="0"/>
              </a:rPr>
              <a:t> </a:t>
            </a:r>
            <a:r>
              <a:rPr lang="en-US" sz="4800" b="1" dirty="0" err="1" smtClean="0">
                <a:latin typeface="Arial" charset="0"/>
                <a:ea typeface="ＭＳ Ｐゴシック" charset="0"/>
              </a:rPr>
              <a:t>Trưởng</a:t>
            </a:r>
            <a:r>
              <a:rPr lang="en-US" sz="4800" b="1" dirty="0" smtClean="0">
                <a:latin typeface="Arial" charset="0"/>
                <a:ea typeface="ＭＳ Ｐゴシック" charset="0"/>
              </a:rPr>
              <a:t> </a:t>
            </a:r>
            <a:r>
              <a:rPr lang="en-US" sz="4800" b="1" dirty="0" err="1" smtClean="0">
                <a:latin typeface="Arial" charset="0"/>
                <a:ea typeface="ＭＳ Ｐゴシック" charset="0"/>
              </a:rPr>
              <a:t>lão</a:t>
            </a:r>
            <a:r>
              <a:rPr lang="en-US" sz="4800" b="1" dirty="0" smtClean="0">
                <a:latin typeface="Arial" charset="0"/>
                <a:ea typeface="ＭＳ Ｐゴシック" charset="0"/>
              </a:rPr>
              <a:t> </a:t>
            </a:r>
            <a:r>
              <a:rPr lang="en-US" sz="4800" b="1" dirty="0" err="1" smtClean="0">
                <a:latin typeface="Arial" charset="0"/>
                <a:ea typeface="ＭＳ Ｐゴシック" charset="0"/>
              </a:rPr>
              <a:t>của</a:t>
            </a:r>
            <a:r>
              <a:rPr lang="en-US" sz="4800" b="1" dirty="0" smtClean="0">
                <a:latin typeface="Arial" charset="0"/>
                <a:ea typeface="ＭＳ Ｐゴシック" charset="0"/>
              </a:rPr>
              <a:t> Israel</a:t>
            </a:r>
            <a:endParaRPr lang="en-US" sz="4800" b="1" dirty="0">
              <a:latin typeface="Arial" charset="0"/>
              <a:ea typeface="ＭＳ Ｐゴシック" charset="0"/>
            </a:endParaRPr>
          </a:p>
        </p:txBody>
      </p:sp>
      <p:sp>
        <p:nvSpPr>
          <p:cNvPr id="296964" name="Text Box 14"/>
          <p:cNvSpPr txBox="1">
            <a:spLocks noChangeArrowheads="1"/>
          </p:cNvSpPr>
          <p:nvPr/>
        </p:nvSpPr>
        <p:spPr bwMode="auto">
          <a:xfrm>
            <a:off x="9304709"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dirty="0">
                <a:solidFill>
                  <a:srgbClr val="FFFFFF"/>
                </a:solidFill>
                <a:cs typeface="Arial" charset="0"/>
              </a:rPr>
              <a:t>48</a:t>
            </a:r>
            <a:endParaRPr lang="en-US" sz="2400" b="1" dirty="0">
              <a:solidFill>
                <a:srgbClr val="FFFF66"/>
              </a:solidFill>
              <a:cs typeface="Arial" charset="0"/>
            </a:endParaRPr>
          </a:p>
        </p:txBody>
      </p:sp>
      <p:sp>
        <p:nvSpPr>
          <p:cNvPr id="6" name="Content Placeholder 1"/>
          <p:cNvSpPr txBox="1">
            <a:spLocks/>
          </p:cNvSpPr>
          <p:nvPr/>
        </p:nvSpPr>
        <p:spPr bwMode="auto">
          <a:xfrm>
            <a:off x="0" y="1524000"/>
            <a:ext cx="91440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SzPct val="70000"/>
              <a:buFont typeface="Garamond" charset="0"/>
              <a:buAutoNum type="arabicPeriod"/>
            </a:pP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cs typeface="Arial" charset="0"/>
              </a:rPr>
              <a:t>hiện</a:t>
            </a:r>
            <a:r>
              <a:rPr lang="en-US" sz="3200" b="1" dirty="0" smtClean="0">
                <a:cs typeface="Arial" charset="0"/>
              </a:rPr>
              <a:t> </a:t>
            </a:r>
            <a:r>
              <a:rPr lang="en-US" sz="3200" b="1" dirty="0" err="1" smtClean="0">
                <a:cs typeface="Arial" charset="0"/>
              </a:rPr>
              <a:t>diện</a:t>
            </a:r>
            <a:r>
              <a:rPr lang="en-US" sz="3200" b="1" dirty="0" smtClean="0">
                <a:solidFill>
                  <a:srgbClr val="FFFF00"/>
                </a:solidFill>
                <a:cs typeface="Arial" charset="0"/>
              </a:rPr>
              <a:t> </a:t>
            </a:r>
            <a:r>
              <a:rPr lang="en-US" sz="3200" b="1" dirty="0" err="1" smtClean="0">
                <a:solidFill>
                  <a:srgbClr val="FFFF00"/>
                </a:solidFill>
                <a:cs typeface="Arial" charset="0"/>
              </a:rPr>
              <a:t>trong</a:t>
            </a:r>
            <a:r>
              <a:rPr lang="en-US" sz="3200" b="1" dirty="0" smtClean="0">
                <a:solidFill>
                  <a:srgbClr val="FFFF00"/>
                </a:solidFill>
                <a:cs typeface="Arial" charset="0"/>
              </a:rPr>
              <a:t> </a:t>
            </a:r>
            <a:r>
              <a:rPr lang="en-US" sz="3200" b="1" dirty="0" err="1" smtClean="0">
                <a:solidFill>
                  <a:srgbClr val="FFFF00"/>
                </a:solidFill>
                <a:cs typeface="Arial" charset="0"/>
              </a:rPr>
              <a:t>suốt</a:t>
            </a:r>
            <a:r>
              <a:rPr lang="en-US" sz="3200" b="1" dirty="0" smtClean="0">
                <a:solidFill>
                  <a:srgbClr val="C00000"/>
                </a:solidFill>
                <a:cs typeface="Arial" charset="0"/>
              </a:rPr>
              <a:t> </a:t>
            </a:r>
            <a:r>
              <a:rPr lang="en-US" sz="3200" b="1" dirty="0">
                <a:solidFill>
                  <a:srgbClr val="FFFF00"/>
                </a:solidFill>
                <a:effectLst>
                  <a:outerShdw blurRad="38100" dist="38100" dir="2700000" algn="tl">
                    <a:srgbClr val="000000"/>
                  </a:outerShdw>
                </a:effectLst>
                <a:cs typeface="Arial" charset="0"/>
              </a:rPr>
              <a:t/>
            </a:r>
            <a:br>
              <a:rPr lang="en-US" sz="3200" b="1" dirty="0">
                <a:solidFill>
                  <a:srgbClr val="FFFF00"/>
                </a:solidFill>
                <a:effectLst>
                  <a:outerShdw blurRad="38100" dist="38100" dir="2700000" algn="tl">
                    <a:srgbClr val="000000"/>
                  </a:outerShdw>
                </a:effectLst>
                <a:cs typeface="Arial" charset="0"/>
              </a:rPr>
            </a:br>
            <a:r>
              <a:rPr lang="en-US" sz="3200" b="1" dirty="0" err="1" smtClean="0">
                <a:cs typeface="Arial" charset="0"/>
              </a:rPr>
              <a:t>lịch</a:t>
            </a:r>
            <a:r>
              <a:rPr lang="en-US" sz="3200" b="1" dirty="0" smtClean="0">
                <a:cs typeface="Arial" charset="0"/>
              </a:rPr>
              <a:t> </a:t>
            </a:r>
            <a:r>
              <a:rPr lang="en-US" sz="3200" b="1" dirty="0" err="1" smtClean="0">
                <a:cs typeface="Arial" charset="0"/>
              </a:rPr>
              <a:t>sử</a:t>
            </a:r>
            <a:r>
              <a:rPr lang="en-US" sz="3200" b="1" dirty="0" smtClean="0">
                <a:cs typeface="Arial" charset="0"/>
              </a:rPr>
              <a:t> </a:t>
            </a:r>
            <a:r>
              <a:rPr lang="en-US" sz="3200" b="1" dirty="0" err="1" smtClean="0">
                <a:cs typeface="Arial" charset="0"/>
              </a:rPr>
              <a:t>đất</a:t>
            </a:r>
            <a:r>
              <a:rPr lang="en-US" sz="3200" b="1" dirty="0" smtClean="0">
                <a:cs typeface="Arial" charset="0"/>
              </a:rPr>
              <a:t> </a:t>
            </a:r>
            <a:r>
              <a:rPr lang="en-US" sz="3200" b="1" dirty="0" err="1" smtClean="0">
                <a:cs typeface="Arial" charset="0"/>
              </a:rPr>
              <a:t>nước</a:t>
            </a:r>
            <a:endParaRPr lang="en-US" sz="3200" b="1" dirty="0">
              <a:cs typeface="Arial" charset="0"/>
            </a:endParaRPr>
          </a:p>
          <a:p>
            <a:pPr algn="l">
              <a:spcBef>
                <a:spcPct val="20000"/>
              </a:spcBef>
              <a:buSzPct val="70000"/>
              <a:buFont typeface="Garamond" charset="0"/>
              <a:buAutoNum type="arabicPeriod"/>
            </a:pP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cs typeface="Arial" charset="0"/>
              </a:rPr>
              <a:t>là</a:t>
            </a:r>
            <a:r>
              <a:rPr lang="en-US" sz="3200" b="1" dirty="0" smtClean="0">
                <a:cs typeface="Arial" charset="0"/>
              </a:rPr>
              <a:t> </a:t>
            </a:r>
            <a:r>
              <a:rPr lang="en-US" sz="3200" b="1" dirty="0" err="1" smtClean="0">
                <a:cs typeface="Arial" charset="0"/>
              </a:rPr>
              <a:t>những</a:t>
            </a:r>
            <a:r>
              <a:rPr lang="en-US" sz="3200" b="1" dirty="0" smtClean="0">
                <a:cs typeface="Arial" charset="0"/>
              </a:rPr>
              <a:t> </a:t>
            </a:r>
            <a:r>
              <a:rPr lang="en-US" sz="3200" b="1" dirty="0" err="1" smtClean="0">
                <a:cs typeface="Arial" charset="0"/>
              </a:rPr>
              <a:t>người</a:t>
            </a:r>
            <a:r>
              <a:rPr lang="en-US" sz="3200" b="1" dirty="0" smtClean="0">
                <a:cs typeface="Arial" charset="0"/>
              </a:rPr>
              <a:t> </a:t>
            </a:r>
            <a:r>
              <a:rPr lang="en-US" sz="3200" b="1" dirty="0" err="1" smtClean="0">
                <a:cs typeface="Arial" charset="0"/>
              </a:rPr>
              <a:t>tiềm</a:t>
            </a:r>
            <a:r>
              <a:rPr lang="en-US" sz="3200" b="1" dirty="0" smtClean="0">
                <a:cs typeface="Arial" charset="0"/>
              </a:rPr>
              <a:t> </a:t>
            </a:r>
            <a:r>
              <a:rPr lang="en-US" sz="3200" b="1" dirty="0" err="1" smtClean="0">
                <a:cs typeface="Arial" charset="0"/>
              </a:rPr>
              <a:t>năng</a:t>
            </a:r>
            <a:r>
              <a:rPr lang="en-US" sz="3200" b="1" dirty="0" smtClean="0">
                <a:cs typeface="Arial" charset="0"/>
              </a:rPr>
              <a:t> </a:t>
            </a:r>
            <a:r>
              <a:rPr lang="en-US" sz="3200" b="1" dirty="0" err="1" smtClean="0">
                <a:solidFill>
                  <a:srgbClr val="FFFF00"/>
                </a:solidFill>
                <a:cs typeface="Arial" charset="0"/>
              </a:rPr>
              <a:t>ngay</a:t>
            </a:r>
            <a:r>
              <a:rPr lang="en-US" sz="3200" b="1" dirty="0" smtClean="0">
                <a:solidFill>
                  <a:srgbClr val="FFFF00"/>
                </a:solidFill>
                <a:cs typeface="Arial" charset="0"/>
              </a:rPr>
              <a:t> </a:t>
            </a:r>
            <a:r>
              <a:rPr lang="en-US" sz="3200" b="1" dirty="0" err="1" smtClean="0">
                <a:solidFill>
                  <a:srgbClr val="FFFF00"/>
                </a:solidFill>
                <a:cs typeface="Arial" charset="0"/>
              </a:rPr>
              <a:t>cả</a:t>
            </a:r>
            <a:r>
              <a:rPr lang="en-US" sz="3200" b="1" dirty="0" smtClean="0">
                <a:solidFill>
                  <a:srgbClr val="FFFF00"/>
                </a:solidFill>
                <a:cs typeface="Arial" charset="0"/>
              </a:rPr>
              <a:t> </a:t>
            </a:r>
            <a:r>
              <a:rPr lang="en-US" sz="3200" b="1" dirty="0" err="1" smtClean="0">
                <a:solidFill>
                  <a:srgbClr val="FFFF00"/>
                </a:solidFill>
                <a:cs typeface="Arial" charset="0"/>
              </a:rPr>
              <a:t>khi</a:t>
            </a:r>
            <a:r>
              <a:rPr lang="en-US" sz="3200" b="1" dirty="0" smtClean="0">
                <a:solidFill>
                  <a:srgbClr val="FFFF00"/>
                </a:solidFill>
                <a:cs typeface="Arial" charset="0"/>
              </a:rPr>
              <a:t> </a:t>
            </a:r>
            <a:r>
              <a:rPr lang="vi-VN" sz="3200" b="1" dirty="0" smtClean="0">
                <a:solidFill>
                  <a:srgbClr val="FFFF00"/>
                </a:solidFill>
                <a:cs typeface="Arial" charset="0"/>
              </a:rPr>
              <a:t>Đức Chúa Trời</a:t>
            </a:r>
            <a:r>
              <a:rPr lang="en-US" sz="3200" b="1" dirty="0" smtClean="0">
                <a:solidFill>
                  <a:srgbClr val="FFFF00"/>
                </a:solidFill>
                <a:cs typeface="Arial" charset="0"/>
              </a:rPr>
              <a:t> </a:t>
            </a:r>
            <a:r>
              <a:rPr lang="en-US" sz="3200" b="1" dirty="0" err="1" smtClean="0">
                <a:solidFill>
                  <a:srgbClr val="FFFF00"/>
                </a:solidFill>
                <a:cs typeface="Arial" charset="0"/>
              </a:rPr>
              <a:t>mặc</a:t>
            </a:r>
            <a:r>
              <a:rPr lang="en-US" sz="3200" b="1" dirty="0" smtClean="0">
                <a:solidFill>
                  <a:srgbClr val="FFFF00"/>
                </a:solidFill>
                <a:cs typeface="Arial" charset="0"/>
              </a:rPr>
              <a:t> </a:t>
            </a:r>
            <a:r>
              <a:rPr lang="en-US" sz="3200" b="1" dirty="0" err="1" smtClean="0">
                <a:solidFill>
                  <a:srgbClr val="FFFF00"/>
                </a:solidFill>
                <a:cs typeface="Arial" charset="0"/>
              </a:rPr>
              <a:t>khải</a:t>
            </a:r>
            <a:r>
              <a:rPr lang="en-US" sz="3200" b="1" dirty="0" smtClean="0">
                <a:solidFill>
                  <a:srgbClr val="FFFF00"/>
                </a:solidFill>
                <a:cs typeface="Arial" charset="0"/>
              </a:rPr>
              <a:t> qua </a:t>
            </a:r>
            <a:r>
              <a:rPr lang="en-US" sz="3200" b="1" dirty="0" err="1" smtClean="0">
                <a:solidFill>
                  <a:srgbClr val="FFFF00"/>
                </a:solidFill>
                <a:cs typeface="Arial" charset="0"/>
              </a:rPr>
              <a:t>chỉ</a:t>
            </a:r>
            <a:r>
              <a:rPr lang="en-US" sz="3200" b="1" dirty="0" smtClean="0">
                <a:solidFill>
                  <a:srgbClr val="FFFF00"/>
                </a:solidFill>
                <a:cs typeface="Arial" charset="0"/>
              </a:rPr>
              <a:t> </a:t>
            </a:r>
            <a:r>
              <a:rPr lang="en-US" sz="3200" b="1" dirty="0" err="1" smtClean="0">
                <a:solidFill>
                  <a:srgbClr val="FFFF00"/>
                </a:solidFill>
                <a:cs typeface="Arial" charset="0"/>
              </a:rPr>
              <a:t>một</a:t>
            </a:r>
            <a:r>
              <a:rPr lang="en-US" sz="3200" b="1" dirty="0" smtClean="0">
                <a:solidFill>
                  <a:srgbClr val="FFFF00"/>
                </a:solidFill>
                <a:cs typeface="Arial" charset="0"/>
              </a:rPr>
              <a:t> con </a:t>
            </a:r>
            <a:r>
              <a:rPr lang="en-US" sz="3200" b="1" dirty="0" err="1" smtClean="0">
                <a:solidFill>
                  <a:srgbClr val="FFFF00"/>
                </a:solidFill>
                <a:cs typeface="Arial" charset="0"/>
              </a:rPr>
              <a:t>người</a:t>
            </a:r>
            <a:r>
              <a:rPr lang="en-US" sz="3200" b="1" dirty="0" smtClean="0">
                <a:solidFill>
                  <a:srgbClr val="C00000"/>
                </a:solidFill>
                <a:cs typeface="Arial" charset="0"/>
              </a:rPr>
              <a:t> </a:t>
            </a:r>
            <a:r>
              <a:rPr lang="en-US" sz="3200" b="1" dirty="0" err="1" smtClean="0">
                <a:cs typeface="Arial" charset="0"/>
              </a:rPr>
              <a:t>thí</a:t>
            </a:r>
            <a:r>
              <a:rPr lang="en-US" sz="3200" b="1" dirty="0" smtClean="0">
                <a:cs typeface="Arial" charset="0"/>
              </a:rPr>
              <a:t> </a:t>
            </a:r>
            <a:r>
              <a:rPr lang="en-US" sz="3200" b="1" dirty="0" err="1" smtClean="0">
                <a:cs typeface="Arial" charset="0"/>
              </a:rPr>
              <a:t>dụ</a:t>
            </a:r>
            <a:r>
              <a:rPr lang="en-US" sz="3200" b="1" dirty="0" smtClean="0">
                <a:cs typeface="Arial" charset="0"/>
              </a:rPr>
              <a:t> </a:t>
            </a:r>
            <a:r>
              <a:rPr lang="en-US" sz="3200" b="1" dirty="0" err="1" smtClean="0">
                <a:cs typeface="Arial" charset="0"/>
              </a:rPr>
              <a:t>như</a:t>
            </a:r>
            <a:r>
              <a:rPr lang="en-US" sz="3200" b="1" dirty="0" smtClean="0">
                <a:cs typeface="Arial" charset="0"/>
              </a:rPr>
              <a:t> </a:t>
            </a:r>
            <a:r>
              <a:rPr lang="en-US" sz="3200" b="1" dirty="0" err="1" smtClean="0">
                <a:cs typeface="Arial" charset="0"/>
              </a:rPr>
              <a:t>Môise</a:t>
            </a:r>
            <a:r>
              <a:rPr lang="en-US" sz="3200" b="1" dirty="0" smtClean="0">
                <a:cs typeface="Arial" charset="0"/>
              </a:rPr>
              <a:t> (</a:t>
            </a:r>
            <a:r>
              <a:rPr lang="en-US" sz="3200" b="1" dirty="0" err="1" smtClean="0">
                <a:cs typeface="Arial" charset="0"/>
              </a:rPr>
              <a:t>Xuất</a:t>
            </a:r>
            <a:r>
              <a:rPr lang="en-US" sz="3200" b="1" dirty="0" smtClean="0">
                <a:cs typeface="Arial" charset="0"/>
              </a:rPr>
              <a:t>  </a:t>
            </a:r>
            <a:r>
              <a:rPr lang="en-US" sz="3200" b="1" dirty="0">
                <a:cs typeface="Arial" charset="0"/>
              </a:rPr>
              <a:t>3:16, 18; 4:29, </a:t>
            </a:r>
            <a:r>
              <a:rPr lang="en-US" sz="3200" b="1" dirty="0" smtClean="0">
                <a:cs typeface="Arial" charset="0"/>
              </a:rPr>
              <a:t>v.v...) hay </a:t>
            </a:r>
            <a:r>
              <a:rPr lang="en-US" sz="3200" b="1" dirty="0" err="1" smtClean="0">
                <a:cs typeface="Arial" charset="0"/>
              </a:rPr>
              <a:t>một</a:t>
            </a:r>
            <a:r>
              <a:rPr lang="en-US" sz="3200" b="1" dirty="0" smtClean="0">
                <a:cs typeface="Arial" charset="0"/>
              </a:rPr>
              <a:t> </a:t>
            </a:r>
            <a:r>
              <a:rPr lang="en-US" sz="3200" b="1" dirty="0" err="1" smtClean="0">
                <a:cs typeface="Arial" charset="0"/>
              </a:rPr>
              <a:t>tiên</a:t>
            </a:r>
            <a:r>
              <a:rPr lang="en-US" sz="3200" b="1" dirty="0" smtClean="0">
                <a:cs typeface="Arial" charset="0"/>
              </a:rPr>
              <a:t> tri </a:t>
            </a:r>
            <a:r>
              <a:rPr lang="en-US" sz="3200" b="1" dirty="0" err="1" smtClean="0">
                <a:cs typeface="Arial" charset="0"/>
              </a:rPr>
              <a:t>như</a:t>
            </a:r>
            <a:r>
              <a:rPr lang="en-US" sz="3200" b="1" dirty="0" smtClean="0">
                <a:cs typeface="Arial" charset="0"/>
              </a:rPr>
              <a:t> </a:t>
            </a:r>
            <a:r>
              <a:rPr lang="en-US" sz="3200" b="1" dirty="0" err="1" smtClean="0">
                <a:cs typeface="Arial" charset="0"/>
              </a:rPr>
              <a:t>Êli</a:t>
            </a:r>
            <a:r>
              <a:rPr lang="en-US" sz="3200" b="1" dirty="0" smtClean="0">
                <a:cs typeface="Arial" charset="0"/>
              </a:rPr>
              <a:t> (II </a:t>
            </a:r>
            <a:r>
              <a:rPr lang="en-US" sz="3200" b="1" dirty="0" err="1" smtClean="0">
                <a:cs typeface="Arial" charset="0"/>
              </a:rPr>
              <a:t>Vua</a:t>
            </a:r>
            <a:r>
              <a:rPr lang="en-US" sz="3200" b="1" dirty="0" smtClean="0">
                <a:cs typeface="Arial" charset="0"/>
              </a:rPr>
              <a:t> 6:32</a:t>
            </a:r>
            <a:r>
              <a:rPr lang="en-US" sz="3200" b="1" dirty="0">
                <a:cs typeface="Arial" charset="0"/>
              </a:rPr>
              <a:t>)</a:t>
            </a:r>
          </a:p>
          <a:p>
            <a:pPr algn="l">
              <a:spcBef>
                <a:spcPct val="20000"/>
              </a:spcBef>
              <a:buSzPct val="70000"/>
              <a:buFont typeface="Garamond" charset="0"/>
              <a:buAutoNum type="arabicPeriod"/>
            </a:pPr>
            <a:r>
              <a:rPr lang="en-US" sz="3200" b="1" dirty="0" err="1" smtClean="0">
                <a:cs typeface="Arial" charset="0"/>
              </a:rPr>
              <a:t>Luôn</a:t>
            </a:r>
            <a:r>
              <a:rPr lang="en-US" sz="3200" b="1" dirty="0" smtClean="0">
                <a:cs typeface="Arial" charset="0"/>
              </a:rPr>
              <a:t> </a:t>
            </a:r>
            <a:r>
              <a:rPr lang="en-US" sz="3200" b="1" dirty="0" err="1" smtClean="0">
                <a:cs typeface="Arial" charset="0"/>
              </a:rPr>
              <a:t>có</a:t>
            </a:r>
            <a:r>
              <a:rPr lang="en-US" sz="3200" b="1" dirty="0" smtClean="0">
                <a:cs typeface="Arial" charset="0"/>
              </a:rPr>
              <a:t> </a:t>
            </a:r>
            <a:r>
              <a:rPr lang="en-US" sz="3200" b="1" dirty="0" err="1" smtClean="0">
                <a:cs typeface="Arial" charset="0"/>
              </a:rPr>
              <a:t>một</a:t>
            </a:r>
            <a:r>
              <a:rPr lang="en-US" sz="3200" b="1" dirty="0" smtClean="0">
                <a:cs typeface="Arial" charset="0"/>
              </a:rPr>
              <a:t> </a:t>
            </a:r>
            <a:r>
              <a:rPr lang="en-US" sz="3200" b="1" dirty="0" err="1" smtClean="0">
                <a:solidFill>
                  <a:srgbClr val="FFFF00"/>
                </a:solidFill>
                <a:cs typeface="Arial" charset="0"/>
              </a:rPr>
              <a:t>số</a:t>
            </a:r>
            <a:r>
              <a:rPr lang="en-US" sz="3200" b="1" dirty="0" smtClean="0">
                <a:solidFill>
                  <a:srgbClr val="FFFF00"/>
                </a:solidFill>
                <a:cs typeface="Arial" charset="0"/>
              </a:rPr>
              <a:t> </a:t>
            </a:r>
            <a:r>
              <a:rPr lang="en-US" sz="3200" b="1" dirty="0" err="1" smtClean="0">
                <a:solidFill>
                  <a:srgbClr val="FFFF00"/>
                </a:solidFill>
                <a:cs typeface="Arial" charset="0"/>
              </a:rPr>
              <a:t>đông</a:t>
            </a:r>
            <a:r>
              <a:rPr lang="en-US" sz="3200" b="1" dirty="0" smtClean="0">
                <a:solidFill>
                  <a:srgbClr val="C00000"/>
                </a:solidFill>
                <a:cs typeface="Arial" charset="0"/>
              </a:rPr>
              <a:t> </a:t>
            </a:r>
            <a:r>
              <a:rPr lang="en-US" sz="3200" b="1" dirty="0" err="1" smtClean="0">
                <a:cs typeface="Arial" charset="0"/>
              </a:rPr>
              <a:t>các</a:t>
            </a:r>
            <a:r>
              <a:rPr lang="en-US" sz="3200" b="1" dirty="0" smtClean="0">
                <a:cs typeface="Arial" charset="0"/>
              </a:rPr>
              <a:t> </a:t>
            </a: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cs typeface="Arial" charset="0"/>
              </a:rPr>
              <a:t>trong</a:t>
            </a:r>
            <a:r>
              <a:rPr lang="en-US" sz="3200" b="1" dirty="0" smtClean="0">
                <a:cs typeface="Arial" charset="0"/>
              </a:rPr>
              <a:t> </a:t>
            </a:r>
            <a:r>
              <a:rPr lang="vi-VN" sz="3200" b="1" dirty="0" smtClean="0">
                <a:cs typeface="Arial" charset="0"/>
              </a:rPr>
              <a:t>Cựu Ước</a:t>
            </a:r>
            <a:r>
              <a:rPr lang="en-US" sz="3200" b="1" dirty="0" smtClean="0">
                <a:cs typeface="Arial" charset="0"/>
              </a:rPr>
              <a:t>—</a:t>
            </a:r>
            <a:r>
              <a:rPr lang="en-US" sz="3200" b="1" dirty="0" err="1" smtClean="0">
                <a:cs typeface="Arial" charset="0"/>
              </a:rPr>
              <a:t>chỉ</a:t>
            </a:r>
            <a:r>
              <a:rPr lang="en-US" sz="3200" b="1" dirty="0" smtClean="0">
                <a:cs typeface="Arial" charset="0"/>
              </a:rPr>
              <a:t> </a:t>
            </a:r>
            <a:r>
              <a:rPr lang="en-US" sz="3200" b="1" dirty="0" err="1" smtClean="0">
                <a:cs typeface="Arial" charset="0"/>
              </a:rPr>
              <a:t>có</a:t>
            </a:r>
            <a:r>
              <a:rPr lang="en-US" sz="3200" b="1" dirty="0" smtClean="0">
                <a:cs typeface="Arial" charset="0"/>
              </a:rPr>
              <a:t> </a:t>
            </a:r>
            <a:r>
              <a:rPr lang="en-US" sz="3200" b="1" dirty="0" err="1" smtClean="0">
                <a:cs typeface="Arial" charset="0"/>
              </a:rPr>
              <a:t>một</a:t>
            </a:r>
            <a:r>
              <a:rPr lang="en-US" sz="3200" b="1" dirty="0" smtClean="0">
                <a:cs typeface="Arial" charset="0"/>
              </a:rPr>
              <a:t> </a:t>
            </a:r>
            <a:r>
              <a:rPr lang="en-US" sz="3200" b="1" dirty="0" err="1" smtClean="0">
                <a:cs typeface="Arial" charset="0"/>
              </a:rPr>
              <a:t>lần</a:t>
            </a:r>
            <a:r>
              <a:rPr lang="en-US" sz="3200" b="1" dirty="0" smtClean="0">
                <a:cs typeface="Arial" charset="0"/>
              </a:rPr>
              <a:t> </a:t>
            </a:r>
            <a:r>
              <a:rPr lang="en-US" sz="3200" b="1" dirty="0" err="1" smtClean="0">
                <a:cs typeface="Arial" charset="0"/>
              </a:rPr>
              <a:t>chữ</a:t>
            </a:r>
            <a:r>
              <a:rPr lang="en-US" sz="3200" b="1" dirty="0" smtClean="0">
                <a:cs typeface="Arial" charset="0"/>
              </a:rPr>
              <a:t> </a:t>
            </a:r>
            <a:r>
              <a:rPr lang="en-US" sz="3200" b="1" dirty="0" err="1" smtClean="0">
                <a:cs typeface="Arial" charset="0"/>
              </a:rPr>
              <a:t>này</a:t>
            </a:r>
            <a:r>
              <a:rPr lang="en-US" sz="3200" b="1" dirty="0" smtClean="0">
                <a:cs typeface="Arial" charset="0"/>
              </a:rPr>
              <a:t> </a:t>
            </a:r>
            <a:r>
              <a:rPr lang="en-US" sz="3200" b="1" dirty="0" err="1" smtClean="0">
                <a:cs typeface="Arial" charset="0"/>
              </a:rPr>
              <a:t>xuất</a:t>
            </a:r>
            <a:r>
              <a:rPr lang="en-US" sz="3200" b="1" dirty="0" smtClean="0">
                <a:cs typeface="Arial" charset="0"/>
              </a:rPr>
              <a:t> </a:t>
            </a:r>
            <a:r>
              <a:rPr lang="en-US" sz="3200" b="1" dirty="0" err="1" smtClean="0">
                <a:cs typeface="Arial" charset="0"/>
              </a:rPr>
              <a:t>hiện</a:t>
            </a:r>
            <a:r>
              <a:rPr lang="en-US" sz="3200" b="1" dirty="0" smtClean="0">
                <a:cs typeface="Arial" charset="0"/>
              </a:rPr>
              <a:t> ở </a:t>
            </a:r>
            <a:r>
              <a:rPr lang="en-US" sz="3200" b="1" dirty="0" err="1" smtClean="0">
                <a:cs typeface="Arial" charset="0"/>
              </a:rPr>
              <a:t>dạng</a:t>
            </a:r>
            <a:r>
              <a:rPr lang="en-US" sz="3200" b="1" dirty="0" smtClean="0">
                <a:cs typeface="Arial" charset="0"/>
              </a:rPr>
              <a:t> </a:t>
            </a:r>
            <a:r>
              <a:rPr lang="en-US" sz="3200" b="1" dirty="0" err="1" smtClean="0">
                <a:cs typeface="Arial" charset="0"/>
              </a:rPr>
              <a:t>số</a:t>
            </a:r>
            <a:r>
              <a:rPr lang="en-US" sz="3200" b="1" dirty="0" smtClean="0">
                <a:cs typeface="Arial" charset="0"/>
              </a:rPr>
              <a:t> </a:t>
            </a:r>
            <a:r>
              <a:rPr lang="en-US" sz="3200" b="1" dirty="0" err="1" smtClean="0">
                <a:cs typeface="Arial" charset="0"/>
              </a:rPr>
              <a:t>ít</a:t>
            </a:r>
            <a:r>
              <a:rPr lang="en-US" sz="3200" b="1" dirty="0" smtClean="0">
                <a:cs typeface="Arial" charset="0"/>
              </a:rPr>
              <a:t> (</a:t>
            </a:r>
            <a:r>
              <a:rPr lang="en-US" sz="3200" b="1" dirty="0" err="1" smtClean="0">
                <a:cs typeface="Arial" charset="0"/>
              </a:rPr>
              <a:t>Êsai</a:t>
            </a:r>
            <a:r>
              <a:rPr lang="en-US" sz="3200" b="1" dirty="0" smtClean="0">
                <a:cs typeface="Arial" charset="0"/>
              </a:rPr>
              <a:t> </a:t>
            </a:r>
            <a:r>
              <a:rPr lang="en-US" sz="3200" b="1" dirty="0">
                <a:cs typeface="Arial" charset="0"/>
              </a:rPr>
              <a:t>3:2)  </a:t>
            </a:r>
          </a:p>
        </p:txBody>
      </p:sp>
    </p:spTree>
    <p:extLst>
      <p:ext uri="{BB962C8B-B14F-4D97-AF65-F5344CB8AC3E}">
        <p14:creationId xmlns:p14="http://schemas.microsoft.com/office/powerpoint/2010/main" val="3373972517"/>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7986" name="Picture 6" descr="Eld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fontScale="85000" lnSpcReduction="10000"/>
          </a:bodyPr>
          <a:lstStyle/>
          <a:p>
            <a:pPr algn="ctr">
              <a:buFont typeface="Wingdings" charset="0"/>
              <a:buNone/>
            </a:pPr>
            <a:r>
              <a:rPr lang="en-US" sz="4800" b="1" dirty="0" err="1" smtClean="0">
                <a:latin typeface="Arial" charset="0"/>
                <a:ea typeface="ＭＳ Ｐゴシック" charset="0"/>
              </a:rPr>
              <a:t>Các</a:t>
            </a:r>
            <a:r>
              <a:rPr lang="en-US" sz="4800" b="1" dirty="0" smtClean="0">
                <a:latin typeface="Arial" charset="0"/>
                <a:ea typeface="ＭＳ Ｐゴシック" charset="0"/>
              </a:rPr>
              <a:t> </a:t>
            </a:r>
            <a:r>
              <a:rPr lang="en-US" sz="4800" b="1" dirty="0" err="1" smtClean="0">
                <a:latin typeface="Arial" charset="0"/>
                <a:ea typeface="ＭＳ Ｐゴシック" charset="0"/>
              </a:rPr>
              <a:t>Trưởng</a:t>
            </a:r>
            <a:r>
              <a:rPr lang="en-US" sz="4800" b="1" dirty="0" smtClean="0">
                <a:latin typeface="Arial" charset="0"/>
                <a:ea typeface="ＭＳ Ｐゴシック" charset="0"/>
              </a:rPr>
              <a:t> </a:t>
            </a:r>
            <a:r>
              <a:rPr lang="en-US" sz="4800" b="1" dirty="0" err="1" smtClean="0">
                <a:latin typeface="Arial" charset="0"/>
                <a:ea typeface="ＭＳ Ｐゴシック" charset="0"/>
              </a:rPr>
              <a:t>lão</a:t>
            </a:r>
            <a:r>
              <a:rPr lang="en-US" sz="4800" b="1" dirty="0" smtClean="0">
                <a:latin typeface="Arial" charset="0"/>
                <a:ea typeface="ＭＳ Ｐゴシック" charset="0"/>
              </a:rPr>
              <a:t> </a:t>
            </a:r>
            <a:r>
              <a:rPr lang="en-US" sz="4800" b="1" dirty="0" err="1" smtClean="0">
                <a:latin typeface="Arial" charset="0"/>
                <a:ea typeface="ＭＳ Ｐゴシック" charset="0"/>
              </a:rPr>
              <a:t>của</a:t>
            </a:r>
            <a:r>
              <a:rPr lang="en-US" sz="4800" b="1" dirty="0" smtClean="0">
                <a:latin typeface="Arial" charset="0"/>
                <a:ea typeface="ＭＳ Ｐゴシック" charset="0"/>
              </a:rPr>
              <a:t> Israel</a:t>
            </a:r>
            <a:endParaRPr lang="en-US" sz="4800" b="1" dirty="0">
              <a:latin typeface="Arial" charset="0"/>
              <a:ea typeface="ＭＳ Ｐゴシック" charset="0"/>
            </a:endParaRPr>
          </a:p>
        </p:txBody>
      </p:sp>
      <p:sp>
        <p:nvSpPr>
          <p:cNvPr id="297988" name="Text Box 14"/>
          <p:cNvSpPr txBox="1">
            <a:spLocks noChangeArrowheads="1"/>
          </p:cNvSpPr>
          <p:nvPr/>
        </p:nvSpPr>
        <p:spPr bwMode="auto">
          <a:xfrm>
            <a:off x="9376717"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48</a:t>
            </a:r>
            <a:endParaRPr lang="en-US" sz="2400" b="1">
              <a:solidFill>
                <a:srgbClr val="FFFF66"/>
              </a:solidFill>
              <a:cs typeface="Arial" charset="0"/>
            </a:endParaRPr>
          </a:p>
        </p:txBody>
      </p:sp>
      <p:sp>
        <p:nvSpPr>
          <p:cNvPr id="6" name="Content Placeholder 1"/>
          <p:cNvSpPr txBox="1">
            <a:spLocks/>
          </p:cNvSpPr>
          <p:nvPr/>
        </p:nvSpPr>
        <p:spPr bwMode="auto">
          <a:xfrm>
            <a:off x="0" y="914400"/>
            <a:ext cx="9144000" cy="57912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SzPct val="70000"/>
            </a:pPr>
            <a:r>
              <a:rPr lang="en-US" sz="3200" b="1" dirty="0" smtClean="0">
                <a:cs typeface="Arial" charset="0"/>
              </a:rPr>
              <a:t>4.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cs typeface="Arial" charset="0"/>
              </a:rPr>
              <a:t> </a:t>
            </a:r>
            <a:r>
              <a:rPr lang="en-US" sz="2800" b="1" dirty="0" err="1" smtClean="0">
                <a:cs typeface="Arial" charset="0"/>
              </a:rPr>
              <a:t>dẫn</a:t>
            </a:r>
            <a:r>
              <a:rPr lang="en-US" sz="2800" b="1" dirty="0" smtClean="0">
                <a:cs typeface="Arial" charset="0"/>
              </a:rPr>
              <a:t> </a:t>
            </a:r>
            <a:r>
              <a:rPr lang="en-US" sz="2800" b="1" dirty="0" err="1" smtClean="0">
                <a:cs typeface="Arial" charset="0"/>
              </a:rPr>
              <a:t>dắt</a:t>
            </a:r>
            <a:r>
              <a:rPr lang="en-US" sz="2800" b="1" dirty="0" smtClean="0">
                <a:cs typeface="Arial" charset="0"/>
              </a:rPr>
              <a:t> ở </a:t>
            </a:r>
            <a:r>
              <a:rPr lang="en-US" sz="2800" b="1" dirty="0" err="1" smtClean="0">
                <a:solidFill>
                  <a:srgbClr val="FFFF00"/>
                </a:solidFill>
                <a:cs typeface="Arial" charset="0"/>
              </a:rPr>
              <a:t>các</a:t>
            </a:r>
            <a:r>
              <a:rPr lang="en-US" sz="2800" b="1" dirty="0" smtClean="0">
                <a:solidFill>
                  <a:srgbClr val="FFFF00"/>
                </a:solidFill>
                <a:cs typeface="Arial" charset="0"/>
              </a:rPr>
              <a:t> </a:t>
            </a:r>
            <a:r>
              <a:rPr lang="en-US" sz="2800" b="1" dirty="0" err="1" smtClean="0">
                <a:solidFill>
                  <a:srgbClr val="FFFF00"/>
                </a:solidFill>
                <a:cs typeface="Arial" charset="0"/>
              </a:rPr>
              <a:t>cấp</a:t>
            </a:r>
            <a:endParaRPr lang="en-US" sz="2800" b="1" dirty="0" smtClean="0">
              <a:solidFill>
                <a:srgbClr val="FFFF00"/>
              </a:solidFill>
              <a:cs typeface="Arial" charset="0"/>
            </a:endParaRPr>
          </a:p>
          <a:p>
            <a:pPr algn="l">
              <a:spcBef>
                <a:spcPct val="20000"/>
              </a:spcBef>
              <a:buClr>
                <a:srgbClr val="FFCC00"/>
              </a:buClr>
              <a:buSzPct val="70000"/>
            </a:pPr>
            <a:r>
              <a:rPr lang="en-US" sz="2800" b="1" dirty="0" smtClean="0">
                <a:solidFill>
                  <a:srgbClr val="FFFF00"/>
                </a:solidFill>
                <a:cs typeface="Arial" charset="0"/>
              </a:rPr>
              <a:t>     </a:t>
            </a:r>
            <a:r>
              <a:rPr lang="en-US" sz="2800" b="1" dirty="0" err="1" smtClean="0">
                <a:solidFill>
                  <a:srgbClr val="FFFF00"/>
                </a:solidFill>
                <a:cs typeface="Arial" charset="0"/>
              </a:rPr>
              <a:t>độ</a:t>
            </a:r>
            <a:r>
              <a:rPr lang="en-US" sz="2800" b="1" dirty="0" smtClean="0">
                <a:solidFill>
                  <a:srgbClr val="FFFF00"/>
                </a:solidFill>
                <a:cs typeface="Arial" charset="0"/>
              </a:rPr>
              <a:t> </a:t>
            </a:r>
            <a:r>
              <a:rPr lang="en-US" sz="2800" b="1" dirty="0" err="1" smtClean="0">
                <a:solidFill>
                  <a:srgbClr val="FFFF00"/>
                </a:solidFill>
                <a:cs typeface="Arial" charset="0"/>
              </a:rPr>
              <a:t>khác</a:t>
            </a:r>
            <a:r>
              <a:rPr lang="en-US" sz="2800" b="1" dirty="0" smtClean="0">
                <a:solidFill>
                  <a:srgbClr val="FFFF00"/>
                </a:solidFill>
                <a:cs typeface="Arial" charset="0"/>
              </a:rPr>
              <a:t> </a:t>
            </a:r>
            <a:r>
              <a:rPr lang="en-US" sz="2800" b="1" dirty="0" err="1" smtClean="0">
                <a:solidFill>
                  <a:srgbClr val="FFFF00"/>
                </a:solidFill>
                <a:cs typeface="Arial" charset="0"/>
              </a:rPr>
              <a:t>nhau</a:t>
            </a:r>
            <a:r>
              <a:rPr lang="en-US" sz="2800" b="1" dirty="0" smtClean="0">
                <a:cs typeface="Arial" charset="0"/>
              </a:rPr>
              <a:t>: </a:t>
            </a:r>
            <a:r>
              <a:rPr lang="en-US" sz="2800" b="1" dirty="0" err="1" smtClean="0">
                <a:cs typeface="Arial" charset="0"/>
              </a:rPr>
              <a:t>quốc</a:t>
            </a:r>
            <a:r>
              <a:rPr lang="en-US" sz="2800" b="1" dirty="0" smtClean="0">
                <a:cs typeface="Arial" charset="0"/>
              </a:rPr>
              <a:t> </a:t>
            </a:r>
            <a:r>
              <a:rPr lang="en-US" sz="2800" b="1" dirty="0" err="1" smtClean="0">
                <a:cs typeface="Arial" charset="0"/>
              </a:rPr>
              <a:t>gia</a:t>
            </a:r>
            <a:r>
              <a:rPr lang="en-US" sz="2800" b="1" dirty="0" smtClean="0">
                <a:cs typeface="Arial" charset="0"/>
              </a:rPr>
              <a:t>, </a:t>
            </a:r>
            <a:r>
              <a:rPr lang="en-US" sz="2800" b="1" dirty="0" err="1" smtClean="0">
                <a:cs typeface="Arial" charset="0"/>
              </a:rPr>
              <a:t>khu</a:t>
            </a:r>
            <a:r>
              <a:rPr lang="en-US" sz="2800" b="1" dirty="0" smtClean="0">
                <a:cs typeface="Arial" charset="0"/>
              </a:rPr>
              <a:t> </a:t>
            </a:r>
            <a:r>
              <a:rPr lang="en-US" sz="2800" b="1" dirty="0" err="1" smtClean="0">
                <a:cs typeface="Arial" charset="0"/>
              </a:rPr>
              <a:t>vực</a:t>
            </a:r>
            <a:r>
              <a:rPr lang="en-US" sz="2800" b="1" dirty="0" smtClean="0">
                <a:cs typeface="Arial" charset="0"/>
              </a:rPr>
              <a:t>, </a:t>
            </a:r>
          </a:p>
          <a:p>
            <a:pPr algn="l">
              <a:spcBef>
                <a:spcPct val="20000"/>
              </a:spcBef>
              <a:buClr>
                <a:srgbClr val="FFCC00"/>
              </a:buClr>
              <a:buSzPct val="70000"/>
            </a:pPr>
            <a:r>
              <a:rPr lang="en-US" sz="2800" b="1" dirty="0" smtClean="0">
                <a:cs typeface="Arial" charset="0"/>
              </a:rPr>
              <a:t>	</a:t>
            </a:r>
            <a:r>
              <a:rPr lang="en-US" sz="2800" b="1" dirty="0" err="1" smtClean="0">
                <a:cs typeface="Arial" charset="0"/>
              </a:rPr>
              <a:t>thành</a:t>
            </a:r>
            <a:r>
              <a:rPr lang="en-US" sz="2800" b="1" dirty="0" smtClean="0">
                <a:cs typeface="Arial" charset="0"/>
              </a:rPr>
              <a:t> </a:t>
            </a:r>
            <a:r>
              <a:rPr lang="en-US" sz="2800" b="1" dirty="0" err="1" smtClean="0">
                <a:cs typeface="Arial" charset="0"/>
              </a:rPr>
              <a:t>phố</a:t>
            </a:r>
            <a:r>
              <a:rPr lang="en-US" sz="2800" b="1" dirty="0" smtClean="0">
                <a:cs typeface="Arial" charset="0"/>
              </a:rPr>
              <a:t>, </a:t>
            </a:r>
            <a:r>
              <a:rPr lang="en-US" sz="2800" b="1" dirty="0" err="1" smtClean="0">
                <a:cs typeface="Arial" charset="0"/>
              </a:rPr>
              <a:t>nhà</a:t>
            </a:r>
            <a:r>
              <a:rPr lang="en-US" sz="2800" b="1" dirty="0" smtClean="0">
                <a:cs typeface="Arial" charset="0"/>
              </a:rPr>
              <a:t>.</a:t>
            </a:r>
            <a:endParaRPr lang="en-US" sz="2800" b="1" dirty="0">
              <a:solidFill>
                <a:srgbClr val="FFFFFF"/>
              </a:solidFill>
              <a:effectLst>
                <a:outerShdw blurRad="38100" dist="38100" dir="2700000" algn="tl">
                  <a:srgbClr val="000000"/>
                </a:outerShdw>
              </a:effectLst>
              <a:cs typeface="Arial" charset="0"/>
            </a:endParaRPr>
          </a:p>
          <a:p>
            <a:pPr algn="l">
              <a:spcBef>
                <a:spcPct val="20000"/>
              </a:spcBef>
              <a:buClr>
                <a:srgbClr val="FFCC00"/>
              </a:buClr>
              <a:buSzPct val="70000"/>
            </a:pPr>
            <a:r>
              <a:rPr lang="en-US" sz="2800" b="1" dirty="0" smtClean="0">
                <a:cs typeface="Arial" charset="0"/>
              </a:rPr>
              <a:t>5.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solidFill>
                  <a:srgbClr val="FFFFFF"/>
                </a:solidFill>
                <a:effectLst>
                  <a:outerShdw blurRad="38100" dist="38100" dir="2700000" algn="tl">
                    <a:srgbClr val="000000"/>
                  </a:outerShdw>
                </a:effectLst>
                <a:cs typeface="Arial" charset="0"/>
              </a:rPr>
              <a:t> </a:t>
            </a:r>
            <a:r>
              <a:rPr lang="en-US" sz="2800" b="1" dirty="0" err="1" smtClean="0">
                <a:solidFill>
                  <a:srgbClr val="FFFF00"/>
                </a:solidFill>
                <a:cs typeface="Arial" charset="0"/>
              </a:rPr>
              <a:t>cai</a:t>
            </a:r>
            <a:r>
              <a:rPr lang="en-US" sz="2800" b="1" dirty="0" smtClean="0">
                <a:solidFill>
                  <a:srgbClr val="FFFF00"/>
                </a:solidFill>
                <a:cs typeface="Arial" charset="0"/>
              </a:rPr>
              <a:t> </a:t>
            </a:r>
            <a:r>
              <a:rPr lang="en-US" sz="2800" b="1" dirty="0" err="1" smtClean="0">
                <a:solidFill>
                  <a:srgbClr val="FFFF00"/>
                </a:solidFill>
                <a:cs typeface="Arial" charset="0"/>
              </a:rPr>
              <a:t>trị</a:t>
            </a:r>
            <a:r>
              <a:rPr lang="en-US" sz="2800" b="1" dirty="0" smtClean="0">
                <a:solidFill>
                  <a:srgbClr val="FFFF00"/>
                </a:solidFill>
                <a:cs typeface="Arial" charset="0"/>
              </a:rPr>
              <a:t> </a:t>
            </a:r>
            <a:r>
              <a:rPr lang="en-US" sz="2800" b="1" dirty="0" err="1" smtClean="0">
                <a:solidFill>
                  <a:srgbClr val="FFFF00"/>
                </a:solidFill>
                <a:cs typeface="Arial" charset="0"/>
              </a:rPr>
              <a:t>các</a:t>
            </a:r>
            <a:r>
              <a:rPr lang="en-US" sz="2800" b="1" dirty="0" smtClean="0">
                <a:solidFill>
                  <a:srgbClr val="FFFF00"/>
                </a:solidFill>
                <a:cs typeface="Arial" charset="0"/>
              </a:rPr>
              <a:t> </a:t>
            </a:r>
            <a:r>
              <a:rPr lang="en-US" sz="2800" b="1" dirty="0" err="1" smtClean="0">
                <a:solidFill>
                  <a:srgbClr val="FFFF00"/>
                </a:solidFill>
                <a:cs typeface="Arial" charset="0"/>
              </a:rPr>
              <a:t>quốc</a:t>
            </a:r>
            <a:r>
              <a:rPr lang="en-US" sz="2800" b="1" dirty="0" smtClean="0">
                <a:solidFill>
                  <a:srgbClr val="FFFF00"/>
                </a:solidFill>
                <a:cs typeface="Arial" charset="0"/>
              </a:rPr>
              <a:t> </a:t>
            </a:r>
            <a:r>
              <a:rPr lang="en-US" sz="2800" b="1" dirty="0" err="1" smtClean="0">
                <a:solidFill>
                  <a:srgbClr val="FFFF00"/>
                </a:solidFill>
                <a:cs typeface="Arial" charset="0"/>
              </a:rPr>
              <a:t>gia</a:t>
            </a:r>
            <a:r>
              <a:rPr lang="en-US" sz="2800" b="1" dirty="0" smtClean="0">
                <a:solidFill>
                  <a:srgbClr val="FFFF00"/>
                </a:solidFill>
                <a:cs typeface="Arial" charset="0"/>
              </a:rPr>
              <a:t> </a:t>
            </a:r>
            <a:r>
              <a:rPr lang="en-US" sz="2800" b="1" dirty="0" err="1" smtClean="0">
                <a:solidFill>
                  <a:srgbClr val="FFFF00"/>
                </a:solidFill>
                <a:cs typeface="Arial" charset="0"/>
              </a:rPr>
              <a:t>khác</a:t>
            </a:r>
            <a:r>
              <a:rPr lang="en-US" sz="2800" b="1" dirty="0" smtClean="0">
                <a:solidFill>
                  <a:srgbClr val="FFFFFF"/>
                </a:solidFill>
                <a:effectLst>
                  <a:outerShdw blurRad="38100" dist="38100" dir="2700000" algn="tl">
                    <a:srgbClr val="000000"/>
                  </a:outerShdw>
                </a:effectLst>
                <a:cs typeface="Arial" charset="0"/>
              </a:rPr>
              <a:t>, </a:t>
            </a:r>
            <a:r>
              <a:rPr lang="en-US" sz="2800" b="1" dirty="0" err="1" smtClean="0">
                <a:cs typeface="Arial" charset="0"/>
              </a:rPr>
              <a:t>như</a:t>
            </a:r>
            <a:r>
              <a:rPr lang="en-US" sz="2800" b="1" dirty="0" smtClean="0">
                <a:cs typeface="Arial" charset="0"/>
              </a:rPr>
              <a:t> </a:t>
            </a:r>
            <a:r>
              <a:rPr lang="en-US" sz="2800" b="1" dirty="0" err="1" smtClean="0">
                <a:cs typeface="Arial" charset="0"/>
              </a:rPr>
              <a:t>Mađian</a:t>
            </a:r>
            <a:r>
              <a:rPr lang="en-US" sz="2800" b="1" dirty="0" smtClean="0">
                <a:cs typeface="Arial" charset="0"/>
              </a:rPr>
              <a:t> (</a:t>
            </a:r>
            <a:r>
              <a:rPr lang="en-US" sz="2800" b="1" dirty="0" err="1" smtClean="0">
                <a:cs typeface="Arial" charset="0"/>
              </a:rPr>
              <a:t>Dân</a:t>
            </a:r>
            <a:r>
              <a:rPr lang="en-US" sz="2800" b="1" dirty="0" smtClean="0">
                <a:cs typeface="Arial" charset="0"/>
              </a:rPr>
              <a:t> </a:t>
            </a:r>
            <a:r>
              <a:rPr lang="en-US" sz="2800" b="1" dirty="0">
                <a:cs typeface="Arial" charset="0"/>
              </a:rPr>
              <a:t>22:4), </a:t>
            </a:r>
            <a:r>
              <a:rPr lang="en-US" sz="2800" b="1" dirty="0" err="1" smtClean="0">
                <a:cs typeface="Arial" charset="0"/>
              </a:rPr>
              <a:t>Môáp</a:t>
            </a:r>
            <a:r>
              <a:rPr lang="en-US" sz="2800" b="1" dirty="0" smtClean="0">
                <a:cs typeface="Arial" charset="0"/>
              </a:rPr>
              <a:t> (</a:t>
            </a:r>
            <a:r>
              <a:rPr lang="en-US" sz="2800" b="1" dirty="0" err="1" smtClean="0">
                <a:cs typeface="Arial" charset="0"/>
              </a:rPr>
              <a:t>Dân</a:t>
            </a:r>
            <a:r>
              <a:rPr lang="en-US" sz="2800" b="1" dirty="0" smtClean="0">
                <a:cs typeface="Arial" charset="0"/>
              </a:rPr>
              <a:t> 22:7</a:t>
            </a:r>
            <a:r>
              <a:rPr lang="en-US" sz="2800" b="1" dirty="0">
                <a:cs typeface="Arial" charset="0"/>
              </a:rPr>
              <a:t>), </a:t>
            </a:r>
            <a:r>
              <a:rPr lang="en-US" sz="2800" b="1" dirty="0" err="1" smtClean="0">
                <a:cs typeface="Arial" charset="0"/>
              </a:rPr>
              <a:t>và</a:t>
            </a:r>
            <a:r>
              <a:rPr lang="en-US" sz="2800" b="1" dirty="0" smtClean="0">
                <a:cs typeface="Arial" charset="0"/>
              </a:rPr>
              <a:t> </a:t>
            </a:r>
            <a:r>
              <a:rPr lang="en-US" sz="2800" b="1" dirty="0" err="1" smtClean="0">
                <a:cs typeface="Arial" charset="0"/>
              </a:rPr>
              <a:t>Gabaôn</a:t>
            </a:r>
            <a:r>
              <a:rPr lang="en-US" sz="2800" b="1" dirty="0" smtClean="0">
                <a:cs typeface="Arial" charset="0"/>
              </a:rPr>
              <a:t> (</a:t>
            </a:r>
            <a:r>
              <a:rPr lang="en-US" sz="2800" b="1" dirty="0" err="1" smtClean="0">
                <a:cs typeface="Arial" charset="0"/>
              </a:rPr>
              <a:t>Giôsuê</a:t>
            </a:r>
            <a:r>
              <a:rPr lang="en-US" sz="2800" b="1" dirty="0" smtClean="0">
                <a:cs typeface="Arial" charset="0"/>
              </a:rPr>
              <a:t> </a:t>
            </a:r>
            <a:r>
              <a:rPr lang="en-US" sz="2800" b="1" dirty="0">
                <a:cs typeface="Arial" charset="0"/>
              </a:rPr>
              <a:t>9:11).</a:t>
            </a:r>
          </a:p>
          <a:p>
            <a:pPr algn="l">
              <a:spcBef>
                <a:spcPct val="20000"/>
              </a:spcBef>
              <a:buClr>
                <a:srgbClr val="FFCC00"/>
              </a:buClr>
              <a:buSzPct val="70000"/>
            </a:pPr>
            <a:r>
              <a:rPr lang="en-US" sz="2800" b="1" dirty="0" smtClean="0">
                <a:cs typeface="Arial" charset="0"/>
              </a:rPr>
              <a:t>6.  </a:t>
            </a:r>
            <a:r>
              <a:rPr lang="en-US" sz="2800" b="1" dirty="0" err="1" smtClean="0">
                <a:cs typeface="Arial" charset="0"/>
              </a:rPr>
              <a:t>Có</a:t>
            </a:r>
            <a:r>
              <a:rPr lang="en-US" sz="2800" b="1" dirty="0" smtClean="0">
                <a:cs typeface="Arial" charset="0"/>
              </a:rPr>
              <a:t> </a:t>
            </a:r>
            <a:r>
              <a:rPr lang="en-US" sz="2800" b="1" dirty="0" err="1" smtClean="0">
                <a:cs typeface="Arial" charset="0"/>
              </a:rPr>
              <a:t>lần</a:t>
            </a:r>
            <a:r>
              <a:rPr lang="en-US" sz="2800" b="1" dirty="0" smtClean="0">
                <a:cs typeface="Arial" charset="0"/>
              </a:rPr>
              <a:t> </a:t>
            </a:r>
            <a:r>
              <a:rPr lang="en-US" sz="2800" b="1" dirty="0" err="1" smtClean="0">
                <a:cs typeface="Arial" charset="0"/>
              </a:rPr>
              <a:t>các</a:t>
            </a:r>
            <a:r>
              <a:rPr lang="en-US" sz="2800" b="1" dirty="0" smtClean="0">
                <a:cs typeface="Arial" charset="0"/>
              </a:rPr>
              <a:t>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cs typeface="Arial" charset="0"/>
              </a:rPr>
              <a:t> </a:t>
            </a:r>
            <a:r>
              <a:rPr lang="vi-VN" sz="2800" b="1" dirty="0" smtClean="0">
                <a:cs typeface="Arial" charset="0"/>
              </a:rPr>
              <a:t>Y-sơ-ra-ê</a:t>
            </a:r>
            <a:r>
              <a:rPr lang="en-US" sz="2800" b="1" dirty="0" smtClean="0">
                <a:cs typeface="Arial" charset="0"/>
              </a:rPr>
              <a:t>n </a:t>
            </a:r>
            <a:r>
              <a:rPr lang="en-US" sz="2800" b="1" dirty="0" err="1" smtClean="0">
                <a:solidFill>
                  <a:srgbClr val="FFFF00"/>
                </a:solidFill>
                <a:cs typeface="Arial" charset="0"/>
              </a:rPr>
              <a:t>nói</a:t>
            </a:r>
            <a:r>
              <a:rPr lang="en-US" sz="2800" b="1" dirty="0" smtClean="0">
                <a:solidFill>
                  <a:srgbClr val="FFFF00"/>
                </a:solidFill>
                <a:cs typeface="Arial" charset="0"/>
              </a:rPr>
              <a:t> </a:t>
            </a:r>
            <a:r>
              <a:rPr lang="en-US" sz="2800" b="1" dirty="0" err="1" smtClean="0">
                <a:solidFill>
                  <a:srgbClr val="FFFF00"/>
                </a:solidFill>
                <a:cs typeface="Arial" charset="0"/>
              </a:rPr>
              <a:t>tiên</a:t>
            </a:r>
            <a:r>
              <a:rPr lang="en-US" sz="2800" b="1" dirty="0" smtClean="0">
                <a:solidFill>
                  <a:srgbClr val="FFFF00"/>
                </a:solidFill>
                <a:cs typeface="Arial" charset="0"/>
              </a:rPr>
              <a:t> tri</a:t>
            </a:r>
            <a:r>
              <a:rPr lang="en-US" sz="2800" b="1" dirty="0" smtClean="0">
                <a:solidFill>
                  <a:srgbClr val="FFFF00"/>
                </a:solidFill>
                <a:effectLst>
                  <a:outerShdw blurRad="38100" dist="38100" dir="2700000" algn="tl">
                    <a:srgbClr val="000000"/>
                  </a:outerShdw>
                </a:effectLst>
                <a:cs typeface="Arial" charset="0"/>
              </a:rPr>
              <a:t> </a:t>
            </a:r>
            <a:r>
              <a:rPr lang="en-US" sz="2800" b="1" dirty="0" smtClean="0">
                <a:cs typeface="Arial" charset="0"/>
              </a:rPr>
              <a:t>(</a:t>
            </a:r>
            <a:r>
              <a:rPr lang="en-US" sz="2800" b="1" dirty="0" err="1" smtClean="0">
                <a:cs typeface="Arial" charset="0"/>
              </a:rPr>
              <a:t>Dân</a:t>
            </a:r>
            <a:r>
              <a:rPr lang="en-US" sz="2800" b="1" dirty="0" smtClean="0">
                <a:cs typeface="Arial" charset="0"/>
              </a:rPr>
              <a:t> 11:25-26</a:t>
            </a:r>
            <a:r>
              <a:rPr lang="en-US" sz="2800" b="1" dirty="0">
                <a:cs typeface="Arial" charset="0"/>
              </a:rPr>
              <a:t>).</a:t>
            </a:r>
          </a:p>
          <a:p>
            <a:pPr algn="l">
              <a:spcBef>
                <a:spcPct val="20000"/>
              </a:spcBef>
              <a:buClr>
                <a:srgbClr val="FFCC00"/>
              </a:buClr>
              <a:buSzPct val="70000"/>
            </a:pPr>
            <a:r>
              <a:rPr lang="en-US" sz="2800" b="1" dirty="0" smtClean="0">
                <a:cs typeface="Arial" charset="0"/>
              </a:rPr>
              <a:t>7.  </a:t>
            </a:r>
            <a:r>
              <a:rPr lang="en-US" sz="2800" b="1" dirty="0" err="1" smtClean="0">
                <a:cs typeface="Arial" charset="0"/>
              </a:rPr>
              <a:t>Các</a:t>
            </a:r>
            <a:r>
              <a:rPr lang="en-US" sz="2800" b="1" dirty="0" smtClean="0">
                <a:cs typeface="Arial" charset="0"/>
              </a:rPr>
              <a:t>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cs typeface="Arial" charset="0"/>
              </a:rPr>
              <a:t> </a:t>
            </a:r>
            <a:r>
              <a:rPr lang="en-US" sz="2800" b="1" dirty="0" err="1" smtClean="0">
                <a:solidFill>
                  <a:srgbClr val="FFFF00"/>
                </a:solidFill>
                <a:cs typeface="Arial" charset="0"/>
              </a:rPr>
              <a:t>được</a:t>
            </a:r>
            <a:r>
              <a:rPr lang="en-US" sz="2800" b="1" dirty="0" smtClean="0">
                <a:solidFill>
                  <a:srgbClr val="FFFF00"/>
                </a:solidFill>
                <a:cs typeface="Arial" charset="0"/>
              </a:rPr>
              <a:t> </a:t>
            </a:r>
            <a:r>
              <a:rPr lang="en-US" sz="2800" b="1" dirty="0" err="1" smtClean="0">
                <a:solidFill>
                  <a:srgbClr val="FFFF00"/>
                </a:solidFill>
                <a:cs typeface="Arial" charset="0"/>
              </a:rPr>
              <a:t>lịnh</a:t>
            </a:r>
            <a:r>
              <a:rPr lang="en-US" sz="2800" b="1" dirty="0" smtClean="0">
                <a:solidFill>
                  <a:srgbClr val="FFFF00"/>
                </a:solidFill>
                <a:cs typeface="Arial" charset="0"/>
              </a:rPr>
              <a:t> </a:t>
            </a:r>
            <a:r>
              <a:rPr lang="en-US" sz="2800" b="1" dirty="0" err="1" smtClean="0">
                <a:solidFill>
                  <a:srgbClr val="FFFF00"/>
                </a:solidFill>
                <a:cs typeface="Arial" charset="0"/>
              </a:rPr>
              <a:t>dạy</a:t>
            </a:r>
            <a:r>
              <a:rPr lang="en-US" sz="2800" b="1" dirty="0" smtClean="0">
                <a:solidFill>
                  <a:srgbClr val="FFFF00"/>
                </a:solidFill>
                <a:cs typeface="Arial" charset="0"/>
              </a:rPr>
              <a:t> </a:t>
            </a:r>
            <a:r>
              <a:rPr lang="en-US" sz="2800" b="1" dirty="0" err="1" smtClean="0">
                <a:solidFill>
                  <a:srgbClr val="FFFF00"/>
                </a:solidFill>
                <a:cs typeface="Arial" charset="0"/>
              </a:rPr>
              <a:t>dỗ</a:t>
            </a:r>
            <a:r>
              <a:rPr lang="en-US" sz="2800" b="1" dirty="0" smtClean="0">
                <a:solidFill>
                  <a:srgbClr val="C00000"/>
                </a:solidFill>
                <a:cs typeface="Arial" charset="0"/>
              </a:rPr>
              <a:t> </a:t>
            </a:r>
            <a:r>
              <a:rPr lang="en-US" sz="2800" b="1" dirty="0" err="1" smtClean="0">
                <a:cs typeface="Arial" charset="0"/>
              </a:rPr>
              <a:t>dân</a:t>
            </a:r>
            <a:r>
              <a:rPr lang="en-US" sz="2800" b="1" dirty="0" smtClean="0">
                <a:cs typeface="Arial" charset="0"/>
              </a:rPr>
              <a:t> </a:t>
            </a:r>
            <a:r>
              <a:rPr lang="en-US" sz="2800" b="1" dirty="0" err="1" smtClean="0">
                <a:cs typeface="Arial" charset="0"/>
              </a:rPr>
              <a:t>sự</a:t>
            </a:r>
            <a:r>
              <a:rPr lang="en-US" sz="2800" b="1" dirty="0" smtClean="0">
                <a:cs typeface="Arial" charset="0"/>
              </a:rPr>
              <a:t> </a:t>
            </a:r>
            <a:r>
              <a:rPr lang="en-US" sz="2800" b="1" dirty="0" err="1" smtClean="0">
                <a:cs typeface="Arial" charset="0"/>
              </a:rPr>
              <a:t>luật</a:t>
            </a:r>
            <a:r>
              <a:rPr lang="en-US" sz="2800" b="1" dirty="0" smtClean="0">
                <a:cs typeface="Arial" charset="0"/>
              </a:rPr>
              <a:t> </a:t>
            </a:r>
            <a:r>
              <a:rPr lang="en-US" sz="2800" b="1" dirty="0" err="1" smtClean="0">
                <a:cs typeface="Arial" charset="0"/>
              </a:rPr>
              <a:t>pháp</a:t>
            </a:r>
            <a:r>
              <a:rPr lang="en-US" sz="2800" b="1" dirty="0" smtClean="0">
                <a:cs typeface="Arial" charset="0"/>
              </a:rPr>
              <a:t> </a:t>
            </a:r>
            <a:r>
              <a:rPr lang="en-US" sz="2800" b="1" dirty="0" err="1" smtClean="0">
                <a:cs typeface="Arial" charset="0"/>
              </a:rPr>
              <a:t>của</a:t>
            </a:r>
            <a:r>
              <a:rPr lang="en-US" sz="2800" b="1" dirty="0" smtClean="0">
                <a:cs typeface="Arial" charset="0"/>
              </a:rPr>
              <a:t> </a:t>
            </a:r>
            <a:r>
              <a:rPr lang="en-US" sz="2800" b="1" dirty="0" err="1" smtClean="0">
                <a:cs typeface="Arial" charset="0"/>
              </a:rPr>
              <a:t>Chúa</a:t>
            </a:r>
            <a:r>
              <a:rPr lang="en-US" sz="2800" b="1" dirty="0" smtClean="0">
                <a:cs typeface="Arial" charset="0"/>
              </a:rPr>
              <a:t> </a:t>
            </a:r>
            <a:r>
              <a:rPr lang="en-US" sz="2800" b="1" dirty="0" err="1" smtClean="0">
                <a:cs typeface="Arial" charset="0"/>
              </a:rPr>
              <a:t>mỗi</a:t>
            </a:r>
            <a:r>
              <a:rPr lang="en-US" sz="2800" b="1" dirty="0" smtClean="0">
                <a:cs typeface="Arial" charset="0"/>
              </a:rPr>
              <a:t> 7 </a:t>
            </a:r>
            <a:r>
              <a:rPr lang="en-US" sz="2800" b="1" dirty="0" err="1" smtClean="0">
                <a:cs typeface="Arial" charset="0"/>
              </a:rPr>
              <a:t>năm</a:t>
            </a:r>
            <a:r>
              <a:rPr lang="en-US" sz="2800" b="1" dirty="0" smtClean="0">
                <a:cs typeface="Arial" charset="0"/>
              </a:rPr>
              <a:t> </a:t>
            </a:r>
            <a:r>
              <a:rPr lang="en-US" sz="2800" b="1" dirty="0" err="1" smtClean="0">
                <a:cs typeface="Arial" charset="0"/>
              </a:rPr>
              <a:t>một</a:t>
            </a:r>
            <a:r>
              <a:rPr lang="en-US" sz="2800" b="1" dirty="0" smtClean="0">
                <a:cs typeface="Arial" charset="0"/>
              </a:rPr>
              <a:t> </a:t>
            </a:r>
            <a:r>
              <a:rPr lang="en-US" sz="2800" b="1" dirty="0" err="1" smtClean="0">
                <a:cs typeface="Arial" charset="0"/>
              </a:rPr>
              <a:t>lần</a:t>
            </a:r>
            <a:r>
              <a:rPr lang="en-US" sz="2800" b="1" dirty="0" smtClean="0">
                <a:cs typeface="Arial" charset="0"/>
              </a:rPr>
              <a:t> (</a:t>
            </a:r>
            <a:r>
              <a:rPr lang="en-US" sz="2800" b="1" dirty="0" err="1" smtClean="0">
                <a:cs typeface="Arial" charset="0"/>
              </a:rPr>
              <a:t>Phục</a:t>
            </a:r>
            <a:r>
              <a:rPr lang="en-US" sz="2800" b="1" dirty="0" smtClean="0">
                <a:cs typeface="Arial" charset="0"/>
              </a:rPr>
              <a:t> </a:t>
            </a:r>
            <a:r>
              <a:rPr lang="en-US" sz="2800" b="1" dirty="0">
                <a:cs typeface="Arial" charset="0"/>
              </a:rPr>
              <a:t>27:1-8; </a:t>
            </a:r>
            <a:r>
              <a:rPr lang="en-US" sz="2800" b="1" dirty="0" smtClean="0">
                <a:cs typeface="Arial" charset="0"/>
              </a:rPr>
              <a:t>31:9-11), </a:t>
            </a:r>
            <a:r>
              <a:rPr lang="en-US" sz="2800" b="1" dirty="0" err="1" smtClean="0">
                <a:cs typeface="Arial" charset="0"/>
              </a:rPr>
              <a:t>là</a:t>
            </a:r>
            <a:r>
              <a:rPr lang="en-US" sz="2800" b="1" dirty="0" smtClean="0">
                <a:cs typeface="Arial" charset="0"/>
              </a:rPr>
              <a:t> </a:t>
            </a:r>
            <a:r>
              <a:rPr lang="en-US" sz="2800" b="1" dirty="0" err="1" smtClean="0">
                <a:cs typeface="Arial" charset="0"/>
              </a:rPr>
              <a:t>điều</a:t>
            </a:r>
            <a:r>
              <a:rPr lang="en-US" sz="2800" b="1" dirty="0" smtClean="0">
                <a:cs typeface="Arial" charset="0"/>
              </a:rPr>
              <a:t> </a:t>
            </a:r>
            <a:r>
              <a:rPr lang="en-US" sz="2800" b="1" dirty="0" err="1" smtClean="0">
                <a:cs typeface="Arial" charset="0"/>
              </a:rPr>
              <a:t>họ</a:t>
            </a:r>
            <a:r>
              <a:rPr lang="en-US" sz="2800" b="1" dirty="0" smtClean="0">
                <a:cs typeface="Arial" charset="0"/>
              </a:rPr>
              <a:t> </a:t>
            </a:r>
            <a:r>
              <a:rPr lang="en-US" sz="2800" b="1" dirty="0" err="1" smtClean="0">
                <a:cs typeface="Arial" charset="0"/>
              </a:rPr>
              <a:t>có</a:t>
            </a:r>
            <a:r>
              <a:rPr lang="en-US" sz="2800" b="1" dirty="0" smtClean="0">
                <a:cs typeface="Arial" charset="0"/>
              </a:rPr>
              <a:t> </a:t>
            </a:r>
            <a:r>
              <a:rPr lang="en-US" sz="2800" b="1" dirty="0" err="1" smtClean="0">
                <a:cs typeface="Arial" charset="0"/>
              </a:rPr>
              <a:t>làm</a:t>
            </a:r>
            <a:r>
              <a:rPr lang="en-US" sz="2800" b="1" dirty="0" smtClean="0">
                <a:cs typeface="Arial" charset="0"/>
              </a:rPr>
              <a:t> </a:t>
            </a:r>
            <a:r>
              <a:rPr lang="en-US" sz="2800" b="1" dirty="0" err="1" smtClean="0">
                <a:cs typeface="Arial" charset="0"/>
              </a:rPr>
              <a:t>trong</a:t>
            </a:r>
            <a:r>
              <a:rPr lang="en-US" sz="2800" b="1" dirty="0" smtClean="0">
                <a:cs typeface="Arial" charset="0"/>
              </a:rPr>
              <a:t> </a:t>
            </a:r>
            <a:r>
              <a:rPr lang="en-US" sz="2800" b="1" dirty="0" err="1" smtClean="0">
                <a:cs typeface="Arial" charset="0"/>
              </a:rPr>
              <a:t>thời</a:t>
            </a:r>
            <a:r>
              <a:rPr lang="en-US" sz="2800" b="1" dirty="0" smtClean="0">
                <a:cs typeface="Arial" charset="0"/>
              </a:rPr>
              <a:t> </a:t>
            </a:r>
            <a:r>
              <a:rPr lang="en-US" sz="2800" b="1" dirty="0" err="1" smtClean="0">
                <a:cs typeface="Arial" charset="0"/>
              </a:rPr>
              <a:t>Giôsia</a:t>
            </a:r>
            <a:r>
              <a:rPr lang="en-US" sz="2800" b="1" dirty="0" smtClean="0">
                <a:cs typeface="Arial" charset="0"/>
              </a:rPr>
              <a:t> (II </a:t>
            </a:r>
            <a:r>
              <a:rPr lang="en-US" sz="2800" b="1" dirty="0" err="1" smtClean="0">
                <a:cs typeface="Arial" charset="0"/>
              </a:rPr>
              <a:t>Vua</a:t>
            </a:r>
            <a:r>
              <a:rPr lang="en-US" sz="2800" b="1" dirty="0" smtClean="0">
                <a:cs typeface="Arial" charset="0"/>
              </a:rPr>
              <a:t> </a:t>
            </a:r>
            <a:r>
              <a:rPr lang="en-US" sz="2800" b="1" dirty="0">
                <a:cs typeface="Arial" charset="0"/>
              </a:rPr>
              <a:t>23:1-2).</a:t>
            </a:r>
          </a:p>
        </p:txBody>
      </p:sp>
    </p:spTree>
    <p:extLst>
      <p:ext uri="{BB962C8B-B14F-4D97-AF65-F5344CB8AC3E}">
        <p14:creationId xmlns:p14="http://schemas.microsoft.com/office/powerpoint/2010/main" val="2586376129"/>
      </p:ext>
    </p:extLst>
  </p:cSld>
  <p:clrMapOvr>
    <a:overrideClrMapping bg1="dk2" tx1="lt1" bg2="dk1" tx2="lt2" accent1="accent1" accent2="accent2" accent3="accent3" accent4="accent4" accent5="accent5" accent6="accent6" hlink="hlink" folHlink="folHlink"/>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9010" name="Picture 6" descr="Eld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fontScale="85000" lnSpcReduction="10000"/>
          </a:bodyPr>
          <a:lstStyle/>
          <a:p>
            <a:pPr algn="ctr">
              <a:buFont typeface="Wingdings" charset="0"/>
              <a:buNone/>
            </a:pPr>
            <a:r>
              <a:rPr lang="en-US" sz="4800" b="1" dirty="0" err="1" smtClean="0">
                <a:solidFill>
                  <a:srgbClr val="FFFFFF"/>
                </a:solidFill>
                <a:latin typeface="Arial" charset="0"/>
                <a:ea typeface="ＭＳ Ｐゴシック" charset="0"/>
              </a:rPr>
              <a:t>Các</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Trưởng</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lão</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của</a:t>
            </a:r>
            <a:r>
              <a:rPr lang="en-US" sz="4800" b="1" dirty="0" smtClean="0">
                <a:solidFill>
                  <a:srgbClr val="FFFFFF"/>
                </a:solidFill>
                <a:latin typeface="Arial" charset="0"/>
                <a:ea typeface="ＭＳ Ｐゴシック" charset="0"/>
              </a:rPr>
              <a:t> Israel</a:t>
            </a:r>
            <a:endParaRPr lang="en-US" sz="4800" b="1" dirty="0">
              <a:solidFill>
                <a:srgbClr val="FFFFFF"/>
              </a:solidFill>
              <a:latin typeface="Arial" charset="0"/>
              <a:ea typeface="ＭＳ Ｐゴシック" charset="0"/>
            </a:endParaRPr>
          </a:p>
        </p:txBody>
      </p:sp>
      <p:sp>
        <p:nvSpPr>
          <p:cNvPr id="299012" name="Text Box 14"/>
          <p:cNvSpPr txBox="1">
            <a:spLocks noChangeArrowheads="1"/>
          </p:cNvSpPr>
          <p:nvPr/>
        </p:nvSpPr>
        <p:spPr bwMode="auto">
          <a:xfrm>
            <a:off x="9160693"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50</a:t>
            </a:r>
            <a:endParaRPr lang="en-US" sz="2400" b="1">
              <a:solidFill>
                <a:srgbClr val="FFFF66"/>
              </a:solidFill>
              <a:cs typeface="Arial" charset="0"/>
            </a:endParaRPr>
          </a:p>
        </p:txBody>
      </p:sp>
      <p:sp>
        <p:nvSpPr>
          <p:cNvPr id="6" name="Content Placeholder 1"/>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SzPct val="70000"/>
              <a:buFont typeface="Garamond" charset="0"/>
              <a:buAutoNum type="arabicPeriod" startAt="8"/>
            </a:pPr>
            <a:r>
              <a:rPr lang="en-US" sz="3200" b="1" dirty="0" err="1" smtClean="0">
                <a:cs typeface="Arial" charset="0"/>
              </a:rPr>
              <a:t>Các</a:t>
            </a:r>
            <a:r>
              <a:rPr lang="en-US" sz="3200" b="1" dirty="0" smtClean="0">
                <a:cs typeface="Arial" charset="0"/>
              </a:rPr>
              <a:t> </a:t>
            </a: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cs typeface="Arial" charset="0"/>
              </a:rPr>
              <a:t>được</a:t>
            </a:r>
            <a:r>
              <a:rPr lang="en-US" sz="3200" b="1" dirty="0" smtClean="0">
                <a:cs typeface="Arial" charset="0"/>
              </a:rPr>
              <a:t> </a:t>
            </a:r>
            <a:r>
              <a:rPr lang="en-US" sz="3200" b="1" dirty="0" err="1" smtClean="0">
                <a:cs typeface="Arial" charset="0"/>
              </a:rPr>
              <a:t>tôn</a:t>
            </a:r>
            <a:r>
              <a:rPr lang="en-US" sz="3200" b="1" dirty="0" smtClean="0">
                <a:cs typeface="Arial" charset="0"/>
              </a:rPr>
              <a:t> </a:t>
            </a:r>
            <a:r>
              <a:rPr lang="en-US" sz="3200" b="1" dirty="0" err="1" smtClean="0">
                <a:cs typeface="Arial" charset="0"/>
              </a:rPr>
              <a:t>trọng</a:t>
            </a:r>
            <a:endParaRPr lang="en-US" sz="3200" b="1" dirty="0" smtClean="0">
              <a:cs typeface="Arial" charset="0"/>
            </a:endParaRPr>
          </a:p>
          <a:p>
            <a:pPr algn="l">
              <a:spcBef>
                <a:spcPct val="20000"/>
              </a:spcBef>
              <a:buSzPct val="70000"/>
            </a:pPr>
            <a:r>
              <a:rPr lang="en-US" sz="3200" b="1" dirty="0" smtClean="0">
                <a:cs typeface="Arial" charset="0"/>
              </a:rPr>
              <a:t>     </a:t>
            </a:r>
            <a:r>
              <a:rPr lang="en-US" sz="3200" b="1" dirty="0" err="1" smtClean="0">
                <a:cs typeface="Arial" charset="0"/>
              </a:rPr>
              <a:t>vì</a:t>
            </a:r>
            <a:r>
              <a:rPr lang="en-US" sz="3200" b="1" dirty="0" smtClean="0">
                <a:cs typeface="Arial" charset="0"/>
              </a:rPr>
              <a:t> </a:t>
            </a:r>
            <a:r>
              <a:rPr lang="en-US" sz="3200" b="1" dirty="0" err="1" smtClean="0">
                <a:cs typeface="Arial" charset="0"/>
              </a:rPr>
              <a:t>sự</a:t>
            </a:r>
            <a:r>
              <a:rPr lang="en-US" sz="3200" b="1" dirty="0" smtClean="0">
                <a:cs typeface="Arial" charset="0"/>
              </a:rPr>
              <a:t> </a:t>
            </a:r>
            <a:r>
              <a:rPr lang="en-US" sz="3200" b="1" dirty="0" err="1" smtClean="0">
                <a:solidFill>
                  <a:srgbClr val="FFFF00"/>
                </a:solidFill>
                <a:cs typeface="Arial" charset="0"/>
              </a:rPr>
              <a:t>khôn</a:t>
            </a:r>
            <a:r>
              <a:rPr lang="en-US" sz="3200" b="1" dirty="0" smtClean="0">
                <a:solidFill>
                  <a:srgbClr val="FFFF00"/>
                </a:solidFill>
                <a:cs typeface="Arial" charset="0"/>
              </a:rPr>
              <a:t> </a:t>
            </a:r>
            <a:r>
              <a:rPr lang="en-US" sz="3200" b="1" dirty="0" err="1" smtClean="0">
                <a:solidFill>
                  <a:srgbClr val="FFFF00"/>
                </a:solidFill>
                <a:cs typeface="Arial" charset="0"/>
              </a:rPr>
              <a:t>ngoan</a:t>
            </a:r>
            <a:r>
              <a:rPr lang="en-US" sz="3200" b="1" dirty="0" smtClean="0">
                <a:solidFill>
                  <a:srgbClr val="FFFF00"/>
                </a:solidFill>
                <a:effectLst>
                  <a:outerShdw blurRad="38100" dist="38100" dir="2700000" algn="tl">
                    <a:srgbClr val="000000"/>
                  </a:outerShdw>
                </a:effectLst>
                <a:cs typeface="Arial" charset="0"/>
              </a:rPr>
              <a:t> </a:t>
            </a:r>
            <a:r>
              <a:rPr lang="en-US" sz="3200" b="1" dirty="0" err="1" smtClean="0">
                <a:cs typeface="Arial" charset="0"/>
              </a:rPr>
              <a:t>của</a:t>
            </a:r>
            <a:r>
              <a:rPr lang="en-US" sz="3200" b="1" dirty="0" smtClean="0">
                <a:cs typeface="Arial" charset="0"/>
              </a:rPr>
              <a:t> </a:t>
            </a:r>
            <a:r>
              <a:rPr lang="en-US" sz="3200" b="1" dirty="0" err="1" smtClean="0">
                <a:cs typeface="Arial" charset="0"/>
              </a:rPr>
              <a:t>họ</a:t>
            </a:r>
            <a:r>
              <a:rPr lang="en-US" sz="3200" b="1" dirty="0" smtClean="0">
                <a:cs typeface="Arial" charset="0"/>
              </a:rPr>
              <a:t> (</a:t>
            </a:r>
            <a:r>
              <a:rPr lang="en-US" sz="2800" b="1" dirty="0" err="1" smtClean="0">
                <a:cs typeface="Arial" charset="0"/>
              </a:rPr>
              <a:t>Thi</a:t>
            </a:r>
            <a:r>
              <a:rPr lang="en-US" sz="2800" b="1" dirty="0" smtClean="0">
                <a:cs typeface="Arial" charset="0"/>
              </a:rPr>
              <a:t> </a:t>
            </a:r>
          </a:p>
          <a:p>
            <a:pPr algn="l">
              <a:spcBef>
                <a:spcPct val="20000"/>
              </a:spcBef>
              <a:buSzPct val="70000"/>
            </a:pPr>
            <a:r>
              <a:rPr lang="en-US" sz="2800" b="1" dirty="0" smtClean="0">
                <a:cs typeface="Arial" charset="0"/>
              </a:rPr>
              <a:t>     107:32</a:t>
            </a:r>
            <a:r>
              <a:rPr lang="en-US" sz="2800" b="1" dirty="0">
                <a:cs typeface="Arial" charset="0"/>
              </a:rPr>
              <a:t>; </a:t>
            </a:r>
            <a:r>
              <a:rPr lang="en-US" sz="2800" b="1" dirty="0" err="1" smtClean="0">
                <a:cs typeface="Arial" charset="0"/>
              </a:rPr>
              <a:t>Châm</a:t>
            </a:r>
            <a:r>
              <a:rPr lang="en-US" sz="2800" b="1" dirty="0" smtClean="0">
                <a:cs typeface="Arial" charset="0"/>
              </a:rPr>
              <a:t> 31:23</a:t>
            </a:r>
            <a:r>
              <a:rPr lang="en-US" sz="2800" b="1" dirty="0">
                <a:cs typeface="Arial" charset="0"/>
              </a:rPr>
              <a:t>;</a:t>
            </a:r>
            <a:r>
              <a:rPr lang="en-US" sz="3200" b="1" dirty="0">
                <a:cs typeface="Arial" charset="0"/>
              </a:rPr>
              <a:t> </a:t>
            </a:r>
            <a:r>
              <a:rPr lang="en-US" sz="2800" b="1" dirty="0" smtClean="0">
                <a:cs typeface="Arial" charset="0"/>
              </a:rPr>
              <a:t>Ca </a:t>
            </a:r>
            <a:r>
              <a:rPr lang="en-US" sz="2800" b="1" dirty="0">
                <a:cs typeface="Arial" charset="0"/>
              </a:rPr>
              <a:t>4:16; 5:12)</a:t>
            </a:r>
          </a:p>
          <a:p>
            <a:pPr algn="l">
              <a:spcBef>
                <a:spcPct val="20000"/>
              </a:spcBef>
              <a:buSzPct val="70000"/>
            </a:pPr>
            <a:r>
              <a:rPr lang="en-US" sz="3200" b="1" dirty="0" smtClean="0">
                <a:cs typeface="Arial" charset="0"/>
              </a:rPr>
              <a:t>9.  </a:t>
            </a:r>
            <a:r>
              <a:rPr lang="en-US" sz="3200" b="1" dirty="0" err="1" smtClean="0">
                <a:cs typeface="Arial" charset="0"/>
              </a:rPr>
              <a:t>Các</a:t>
            </a:r>
            <a:r>
              <a:rPr lang="en-US" sz="3200" b="1" dirty="0" smtClean="0">
                <a:cs typeface="Arial" charset="0"/>
              </a:rPr>
              <a:t> </a:t>
            </a: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solidFill>
                  <a:srgbClr val="FFFF00"/>
                </a:solidFill>
                <a:cs typeface="Arial" charset="0"/>
              </a:rPr>
              <a:t>cố</a:t>
            </a:r>
            <a:r>
              <a:rPr lang="en-US" sz="3200" b="1" dirty="0" smtClean="0">
                <a:solidFill>
                  <a:srgbClr val="FFFF00"/>
                </a:solidFill>
                <a:cs typeface="Arial" charset="0"/>
              </a:rPr>
              <a:t> </a:t>
            </a:r>
            <a:r>
              <a:rPr lang="en-US" sz="3200" b="1" dirty="0" err="1" smtClean="0">
                <a:solidFill>
                  <a:srgbClr val="FFFF00"/>
                </a:solidFill>
                <a:cs typeface="Arial" charset="0"/>
              </a:rPr>
              <a:t>vấn</a:t>
            </a:r>
            <a:r>
              <a:rPr lang="en-US" sz="3200" b="1" dirty="0" smtClean="0">
                <a:solidFill>
                  <a:srgbClr val="FFFF00"/>
                </a:solidFill>
                <a:cs typeface="Arial" charset="0"/>
              </a:rPr>
              <a:t> </a:t>
            </a:r>
            <a:r>
              <a:rPr lang="en-US" sz="3200" b="1" dirty="0" err="1" smtClean="0">
                <a:solidFill>
                  <a:srgbClr val="FFFF00"/>
                </a:solidFill>
                <a:cs typeface="Arial" charset="0"/>
              </a:rPr>
              <a:t>cho</a:t>
            </a:r>
            <a:r>
              <a:rPr lang="en-US" sz="3200" b="1" dirty="0" smtClean="0">
                <a:solidFill>
                  <a:srgbClr val="FFFF00"/>
                </a:solidFill>
                <a:cs typeface="Arial" charset="0"/>
              </a:rPr>
              <a:t> </a:t>
            </a:r>
            <a:r>
              <a:rPr lang="en-US" sz="3200" b="1" dirty="0" err="1" smtClean="0">
                <a:solidFill>
                  <a:srgbClr val="FFFF00"/>
                </a:solidFill>
                <a:cs typeface="Arial" charset="0"/>
              </a:rPr>
              <a:t>các</a:t>
            </a:r>
            <a:r>
              <a:rPr lang="en-US" sz="3200" b="1" dirty="0" smtClean="0">
                <a:solidFill>
                  <a:srgbClr val="FFFF00"/>
                </a:solidFill>
                <a:cs typeface="Arial" charset="0"/>
              </a:rPr>
              <a:t> </a:t>
            </a:r>
            <a:r>
              <a:rPr lang="en-US" sz="3200" b="1" dirty="0" err="1" smtClean="0">
                <a:solidFill>
                  <a:srgbClr val="FFFF00"/>
                </a:solidFill>
                <a:cs typeface="Arial" charset="0"/>
              </a:rPr>
              <a:t>vua</a:t>
            </a:r>
            <a:r>
              <a:rPr lang="en-US" sz="3200" b="1" dirty="0" smtClean="0">
                <a:solidFill>
                  <a:srgbClr val="C00000"/>
                </a:solidFill>
                <a:cs typeface="Arial" charset="0"/>
              </a:rPr>
              <a:t>  </a:t>
            </a:r>
            <a:r>
              <a:rPr lang="en-US" sz="3200" b="1" dirty="0" err="1" smtClean="0">
                <a:cs typeface="Arial" charset="0"/>
              </a:rPr>
              <a:t>trong</a:t>
            </a:r>
            <a:r>
              <a:rPr lang="en-US" sz="3200" b="1" dirty="0" smtClean="0">
                <a:cs typeface="Arial" charset="0"/>
              </a:rPr>
              <a:t> </a:t>
            </a:r>
            <a:r>
              <a:rPr lang="en-US" sz="3200" b="1" dirty="0" err="1" smtClean="0">
                <a:cs typeface="Arial" charset="0"/>
              </a:rPr>
              <a:t>việc</a:t>
            </a:r>
            <a:r>
              <a:rPr lang="en-US" sz="3200" b="1" dirty="0" smtClean="0">
                <a:cs typeface="Arial" charset="0"/>
              </a:rPr>
              <a:t> </a:t>
            </a:r>
            <a:r>
              <a:rPr lang="en-US" sz="3200" b="1" dirty="0" err="1" smtClean="0">
                <a:cs typeface="Arial" charset="0"/>
              </a:rPr>
              <a:t>trị</a:t>
            </a:r>
            <a:r>
              <a:rPr lang="en-US" sz="3200" b="1" dirty="0" smtClean="0">
                <a:cs typeface="Arial" charset="0"/>
              </a:rPr>
              <a:t> </a:t>
            </a:r>
            <a:r>
              <a:rPr lang="en-US" sz="3200" b="1" dirty="0" err="1" smtClean="0">
                <a:cs typeface="Arial" charset="0"/>
              </a:rPr>
              <a:t>nước</a:t>
            </a:r>
            <a:r>
              <a:rPr lang="en-US" sz="3200" b="1" dirty="0" smtClean="0">
                <a:cs typeface="Arial" charset="0"/>
              </a:rPr>
              <a:t> (I </a:t>
            </a:r>
            <a:r>
              <a:rPr lang="en-US" sz="3200" b="1" dirty="0" err="1" smtClean="0">
                <a:cs typeface="Arial" charset="0"/>
              </a:rPr>
              <a:t>Vua</a:t>
            </a:r>
            <a:r>
              <a:rPr lang="en-US" sz="3200" b="1" dirty="0" smtClean="0">
                <a:cs typeface="Arial" charset="0"/>
              </a:rPr>
              <a:t> 12:6-8</a:t>
            </a:r>
            <a:r>
              <a:rPr lang="en-US" sz="3200" b="1" dirty="0">
                <a:cs typeface="Arial" charset="0"/>
              </a:rPr>
              <a:t>, 13; 20:7-8; </a:t>
            </a:r>
            <a:r>
              <a:rPr lang="en-US" sz="3200" b="1" dirty="0" err="1" smtClean="0">
                <a:cs typeface="Arial" charset="0"/>
              </a:rPr>
              <a:t>Giê</a:t>
            </a:r>
            <a:r>
              <a:rPr lang="en-US" sz="3200" b="1" dirty="0" smtClean="0">
                <a:cs typeface="Arial" charset="0"/>
              </a:rPr>
              <a:t> </a:t>
            </a:r>
            <a:r>
              <a:rPr lang="en-US" sz="3200" b="1" dirty="0">
                <a:cs typeface="Arial" charset="0"/>
              </a:rPr>
              <a:t>26:17) </a:t>
            </a:r>
            <a:r>
              <a:rPr lang="en-US" sz="3200" b="1" dirty="0" err="1" smtClean="0">
                <a:cs typeface="Arial" charset="0"/>
              </a:rPr>
              <a:t>và</a:t>
            </a:r>
            <a:r>
              <a:rPr lang="en-US" sz="3200" b="1" dirty="0" smtClean="0">
                <a:cs typeface="Arial" charset="0"/>
              </a:rPr>
              <a:t> </a:t>
            </a:r>
            <a:r>
              <a:rPr lang="en-US" sz="3200" b="1" dirty="0" err="1" smtClean="0">
                <a:cs typeface="Arial" charset="0"/>
              </a:rPr>
              <a:t>xức</a:t>
            </a:r>
            <a:r>
              <a:rPr lang="en-US" sz="3200" b="1" dirty="0" smtClean="0">
                <a:cs typeface="Arial" charset="0"/>
              </a:rPr>
              <a:t> </a:t>
            </a:r>
            <a:r>
              <a:rPr lang="en-US" sz="3200" b="1" dirty="0" err="1" smtClean="0">
                <a:cs typeface="Arial" charset="0"/>
              </a:rPr>
              <a:t>dầu</a:t>
            </a:r>
            <a:r>
              <a:rPr lang="en-US" sz="3200" b="1" dirty="0" smtClean="0">
                <a:cs typeface="Arial" charset="0"/>
              </a:rPr>
              <a:t> </a:t>
            </a:r>
            <a:r>
              <a:rPr lang="en-US" sz="3200" b="1" dirty="0" err="1" smtClean="0">
                <a:cs typeface="Arial" charset="0"/>
              </a:rPr>
              <a:t>cho</a:t>
            </a:r>
            <a:r>
              <a:rPr lang="en-US" sz="3200" b="1" dirty="0" smtClean="0">
                <a:cs typeface="Arial" charset="0"/>
              </a:rPr>
              <a:t> </a:t>
            </a:r>
            <a:r>
              <a:rPr lang="en-US" sz="3200" b="1" dirty="0" err="1" smtClean="0">
                <a:cs typeface="Arial" charset="0"/>
              </a:rPr>
              <a:t>các</a:t>
            </a:r>
            <a:r>
              <a:rPr lang="en-US" sz="3200" b="1" dirty="0" smtClean="0">
                <a:cs typeface="Arial" charset="0"/>
              </a:rPr>
              <a:t> </a:t>
            </a:r>
            <a:r>
              <a:rPr lang="en-US" sz="3200" b="1" dirty="0" err="1" smtClean="0">
                <a:cs typeface="Arial" charset="0"/>
              </a:rPr>
              <a:t>vua</a:t>
            </a:r>
            <a:r>
              <a:rPr lang="en-US" sz="3200" b="1" dirty="0" smtClean="0">
                <a:cs typeface="Arial" charset="0"/>
              </a:rPr>
              <a:t> </a:t>
            </a:r>
            <a:r>
              <a:rPr lang="en-US" sz="3200" b="1" dirty="0" err="1" smtClean="0">
                <a:cs typeface="Arial" charset="0"/>
              </a:rPr>
              <a:t>lên</a:t>
            </a:r>
            <a:r>
              <a:rPr lang="en-US" sz="3200" b="1" dirty="0" smtClean="0">
                <a:cs typeface="Arial" charset="0"/>
              </a:rPr>
              <a:t> </a:t>
            </a:r>
            <a:r>
              <a:rPr lang="en-US" sz="3200" b="1" dirty="0" err="1" smtClean="0">
                <a:cs typeface="Arial" charset="0"/>
              </a:rPr>
              <a:t>cầm</a:t>
            </a:r>
            <a:r>
              <a:rPr lang="en-US" sz="3200" b="1" dirty="0" smtClean="0">
                <a:cs typeface="Arial" charset="0"/>
              </a:rPr>
              <a:t> </a:t>
            </a:r>
            <a:r>
              <a:rPr lang="en-US" sz="3200" b="1" dirty="0" err="1" smtClean="0">
                <a:cs typeface="Arial" charset="0"/>
              </a:rPr>
              <a:t>quyền</a:t>
            </a:r>
            <a:r>
              <a:rPr lang="en-US" sz="3200" b="1" dirty="0" smtClean="0">
                <a:cs typeface="Arial" charset="0"/>
              </a:rPr>
              <a:t> (I </a:t>
            </a:r>
            <a:r>
              <a:rPr lang="en-US" sz="3200" b="1" dirty="0" err="1" smtClean="0">
                <a:cs typeface="Arial" charset="0"/>
              </a:rPr>
              <a:t>Sử</a:t>
            </a:r>
            <a:r>
              <a:rPr lang="en-US" sz="3200" b="1" dirty="0" smtClean="0">
                <a:cs typeface="Arial" charset="0"/>
              </a:rPr>
              <a:t> 11:3).</a:t>
            </a:r>
            <a:endParaRPr lang="en-US" sz="3200" b="1" dirty="0">
              <a:cs typeface="Arial" charset="0"/>
            </a:endParaRPr>
          </a:p>
          <a:p>
            <a:pPr algn="l">
              <a:spcBef>
                <a:spcPct val="20000"/>
              </a:spcBef>
              <a:buSzPct val="70000"/>
            </a:pPr>
            <a:r>
              <a:rPr lang="en-US" sz="3200" b="1" dirty="0" smtClean="0">
                <a:cs typeface="Arial" charset="0"/>
              </a:rPr>
              <a:t>10. </a:t>
            </a:r>
            <a:r>
              <a:rPr lang="en-US" sz="3200" b="1" dirty="0" err="1" smtClean="0">
                <a:cs typeface="Arial" charset="0"/>
              </a:rPr>
              <a:t>Các</a:t>
            </a:r>
            <a:r>
              <a:rPr lang="en-US" sz="3200" b="1" dirty="0" smtClean="0">
                <a:cs typeface="Arial" charset="0"/>
              </a:rPr>
              <a:t> </a:t>
            </a: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solidFill>
                  <a:srgbClr val="FFFFFF"/>
                </a:solidFill>
                <a:effectLst>
                  <a:outerShdw blurRad="38100" dist="38100" dir="2700000" algn="tl">
                    <a:srgbClr val="000000"/>
                  </a:outerShdw>
                </a:effectLst>
                <a:cs typeface="Arial" charset="0"/>
              </a:rPr>
              <a:t> </a:t>
            </a:r>
            <a:r>
              <a:rPr lang="en-US" sz="3200" b="1" dirty="0" err="1" smtClean="0">
                <a:solidFill>
                  <a:srgbClr val="FFFF00"/>
                </a:solidFill>
                <a:cs typeface="Arial" charset="0"/>
              </a:rPr>
              <a:t>vâng</a:t>
            </a:r>
            <a:r>
              <a:rPr lang="en-US" sz="3200" b="1" dirty="0" smtClean="0">
                <a:solidFill>
                  <a:srgbClr val="FFFF00"/>
                </a:solidFill>
                <a:cs typeface="Arial" charset="0"/>
              </a:rPr>
              <a:t> </a:t>
            </a:r>
            <a:r>
              <a:rPr lang="en-US" sz="3200" b="1" dirty="0" err="1" smtClean="0">
                <a:solidFill>
                  <a:srgbClr val="FFFF00"/>
                </a:solidFill>
                <a:cs typeface="Arial" charset="0"/>
              </a:rPr>
              <a:t>theo</a:t>
            </a:r>
            <a:r>
              <a:rPr lang="en-US" sz="3200" b="1" dirty="0" smtClean="0">
                <a:solidFill>
                  <a:srgbClr val="C00000"/>
                </a:solidFill>
                <a:cs typeface="Arial" charset="0"/>
              </a:rPr>
              <a:t> </a:t>
            </a:r>
            <a:r>
              <a:rPr lang="en-US" sz="3200" b="1" dirty="0" err="1" smtClean="0">
                <a:cs typeface="Arial" charset="0"/>
              </a:rPr>
              <a:t>lời</a:t>
            </a:r>
            <a:r>
              <a:rPr lang="en-US" sz="3200" b="1" dirty="0" smtClean="0">
                <a:cs typeface="Arial" charset="0"/>
              </a:rPr>
              <a:t> </a:t>
            </a:r>
            <a:r>
              <a:rPr lang="en-US" sz="3200" b="1" dirty="0" err="1" smtClean="0">
                <a:cs typeface="Arial" charset="0"/>
              </a:rPr>
              <a:t>chỉ</a:t>
            </a:r>
            <a:r>
              <a:rPr lang="en-US" sz="3200" b="1" dirty="0" smtClean="0">
                <a:cs typeface="Arial" charset="0"/>
              </a:rPr>
              <a:t> </a:t>
            </a:r>
            <a:r>
              <a:rPr lang="en-US" sz="3200" b="1" dirty="0" err="1" smtClean="0">
                <a:cs typeface="Arial" charset="0"/>
              </a:rPr>
              <a:t>dẫn</a:t>
            </a:r>
            <a:r>
              <a:rPr lang="en-US" sz="3200" b="1" dirty="0" smtClean="0">
                <a:cs typeface="Arial" charset="0"/>
              </a:rPr>
              <a:t> </a:t>
            </a:r>
            <a:r>
              <a:rPr lang="en-US" sz="3200" b="1" dirty="0" err="1" smtClean="0">
                <a:cs typeface="Arial" charset="0"/>
              </a:rPr>
              <a:t>của</a:t>
            </a:r>
            <a:r>
              <a:rPr lang="en-US" sz="3200" b="1" dirty="0" smtClean="0">
                <a:cs typeface="Arial" charset="0"/>
              </a:rPr>
              <a:t> </a:t>
            </a:r>
            <a:r>
              <a:rPr lang="en-US" sz="3200" b="1" dirty="0" err="1" smtClean="0">
                <a:solidFill>
                  <a:srgbClr val="FFFF00"/>
                </a:solidFill>
                <a:cs typeface="Arial" charset="0"/>
              </a:rPr>
              <a:t>các</a:t>
            </a:r>
            <a:r>
              <a:rPr lang="en-US" sz="3200" b="1" dirty="0" smtClean="0">
                <a:solidFill>
                  <a:srgbClr val="FFFF00"/>
                </a:solidFill>
                <a:cs typeface="Arial" charset="0"/>
              </a:rPr>
              <a:t> </a:t>
            </a:r>
            <a:r>
              <a:rPr lang="en-US" sz="3200" b="1" dirty="0" err="1" smtClean="0">
                <a:solidFill>
                  <a:srgbClr val="FFFF00"/>
                </a:solidFill>
                <a:cs typeface="Arial" charset="0"/>
              </a:rPr>
              <a:t>tiên</a:t>
            </a:r>
            <a:r>
              <a:rPr lang="en-US" sz="3200" b="1" dirty="0" smtClean="0">
                <a:solidFill>
                  <a:srgbClr val="FFFF00"/>
                </a:solidFill>
                <a:cs typeface="Arial" charset="0"/>
              </a:rPr>
              <a:t> tri</a:t>
            </a:r>
            <a:r>
              <a:rPr lang="en-US" sz="3200" b="1" dirty="0" smtClean="0">
                <a:solidFill>
                  <a:srgbClr val="C00000"/>
                </a:solidFill>
                <a:cs typeface="Arial" charset="0"/>
              </a:rPr>
              <a:t> </a:t>
            </a:r>
            <a:r>
              <a:rPr lang="en-US" sz="3200" b="1" dirty="0" smtClean="0">
                <a:cs typeface="Arial" charset="0"/>
              </a:rPr>
              <a:t>(</a:t>
            </a:r>
            <a:r>
              <a:rPr lang="en-US" sz="3200" b="1" dirty="0" err="1" smtClean="0">
                <a:cs typeface="Arial" charset="0"/>
              </a:rPr>
              <a:t>Êli</a:t>
            </a:r>
            <a:r>
              <a:rPr lang="en-US" sz="3200" b="1" dirty="0" smtClean="0">
                <a:cs typeface="Arial" charset="0"/>
              </a:rPr>
              <a:t> </a:t>
            </a:r>
            <a:r>
              <a:rPr lang="en-US" sz="3200" b="1" dirty="0" err="1" smtClean="0">
                <a:cs typeface="Arial" charset="0"/>
              </a:rPr>
              <a:t>trong</a:t>
            </a:r>
            <a:r>
              <a:rPr lang="en-US" sz="3200" b="1" dirty="0" smtClean="0">
                <a:cs typeface="Arial" charset="0"/>
              </a:rPr>
              <a:t> II </a:t>
            </a:r>
            <a:r>
              <a:rPr lang="en-US" sz="3200" b="1" dirty="0" err="1" smtClean="0">
                <a:cs typeface="Arial" charset="0"/>
              </a:rPr>
              <a:t>Vua</a:t>
            </a:r>
            <a:r>
              <a:rPr lang="en-US" sz="3200" b="1" dirty="0" smtClean="0">
                <a:cs typeface="Arial" charset="0"/>
              </a:rPr>
              <a:t> 6:32</a:t>
            </a:r>
            <a:r>
              <a:rPr lang="en-US" sz="3200" b="1" dirty="0">
                <a:cs typeface="Arial" charset="0"/>
              </a:rPr>
              <a:t>; </a:t>
            </a:r>
            <a:r>
              <a:rPr lang="en-US" sz="3200" b="1" dirty="0" err="1" smtClean="0">
                <a:cs typeface="Arial" charset="0"/>
              </a:rPr>
              <a:t>Êxêchiên</a:t>
            </a:r>
            <a:r>
              <a:rPr lang="en-US" sz="3200" b="1" dirty="0" smtClean="0">
                <a:cs typeface="Arial" charset="0"/>
              </a:rPr>
              <a:t> </a:t>
            </a:r>
            <a:r>
              <a:rPr lang="en-US" sz="3200" b="1" dirty="0" err="1" smtClean="0">
                <a:cs typeface="Arial" charset="0"/>
              </a:rPr>
              <a:t>trong</a:t>
            </a:r>
            <a:r>
              <a:rPr lang="en-US" sz="3200" b="1" dirty="0" smtClean="0">
                <a:cs typeface="Arial" charset="0"/>
              </a:rPr>
              <a:t> </a:t>
            </a:r>
            <a:r>
              <a:rPr lang="en-US" sz="3200" b="1" dirty="0" err="1" smtClean="0">
                <a:cs typeface="Arial" charset="0"/>
              </a:rPr>
              <a:t>Êxê</a:t>
            </a:r>
            <a:r>
              <a:rPr lang="en-US" sz="3200" b="1" dirty="0" smtClean="0">
                <a:cs typeface="Arial" charset="0"/>
              </a:rPr>
              <a:t> </a:t>
            </a:r>
            <a:r>
              <a:rPr lang="en-US" sz="3200" b="1" dirty="0">
                <a:cs typeface="Arial" charset="0"/>
              </a:rPr>
              <a:t>14:1</a:t>
            </a:r>
            <a:r>
              <a:rPr lang="en-US" sz="3200" b="1" dirty="0" smtClean="0">
                <a:cs typeface="Arial" charset="0"/>
              </a:rPr>
              <a:t>).</a:t>
            </a:r>
            <a:endParaRPr lang="en-US" sz="7200" b="1" dirty="0">
              <a:cs typeface="Arial" charset="0"/>
            </a:endParaRPr>
          </a:p>
        </p:txBody>
      </p:sp>
    </p:spTree>
    <p:extLst>
      <p:ext uri="{BB962C8B-B14F-4D97-AF65-F5344CB8AC3E}">
        <p14:creationId xmlns:p14="http://schemas.microsoft.com/office/powerpoint/2010/main" val="257122323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heckerboard(across)">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checkerboard(across)">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checkerboard(across)">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0034" name="Picture 6" descr="Eld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fontScale="85000" lnSpcReduction="10000"/>
          </a:bodyPr>
          <a:lstStyle/>
          <a:p>
            <a:pPr algn="ctr">
              <a:buFont typeface="Wingdings" charset="0"/>
              <a:buNone/>
            </a:pPr>
            <a:r>
              <a:rPr lang="en-US" sz="4800" b="1" dirty="0" err="1" smtClean="0">
                <a:latin typeface="Arial" charset="0"/>
                <a:ea typeface="ＭＳ Ｐゴシック" charset="0"/>
              </a:rPr>
              <a:t>Các</a:t>
            </a:r>
            <a:r>
              <a:rPr lang="en-US" sz="4800" b="1" dirty="0" smtClean="0">
                <a:latin typeface="Arial" charset="0"/>
                <a:ea typeface="ＭＳ Ｐゴシック" charset="0"/>
              </a:rPr>
              <a:t> </a:t>
            </a:r>
            <a:r>
              <a:rPr lang="en-US" sz="4800" b="1" dirty="0" err="1" smtClean="0">
                <a:latin typeface="Arial" charset="0"/>
                <a:ea typeface="ＭＳ Ｐゴシック" charset="0"/>
              </a:rPr>
              <a:t>Trưởng</a:t>
            </a:r>
            <a:r>
              <a:rPr lang="en-US" sz="4800" b="1" dirty="0" smtClean="0">
                <a:latin typeface="Arial" charset="0"/>
                <a:ea typeface="ＭＳ Ｐゴシック" charset="0"/>
              </a:rPr>
              <a:t> </a:t>
            </a:r>
            <a:r>
              <a:rPr lang="en-US" sz="4800" b="1" dirty="0" err="1" smtClean="0">
                <a:latin typeface="Arial" charset="0"/>
                <a:ea typeface="ＭＳ Ｐゴシック" charset="0"/>
              </a:rPr>
              <a:t>lão</a:t>
            </a:r>
            <a:r>
              <a:rPr lang="en-US" sz="4800" b="1" dirty="0" smtClean="0">
                <a:latin typeface="Arial" charset="0"/>
                <a:ea typeface="ＭＳ Ｐゴシック" charset="0"/>
              </a:rPr>
              <a:t> </a:t>
            </a:r>
            <a:r>
              <a:rPr lang="en-US" sz="4800" b="1" dirty="0" err="1" smtClean="0">
                <a:latin typeface="Arial" charset="0"/>
                <a:ea typeface="ＭＳ Ｐゴシック" charset="0"/>
              </a:rPr>
              <a:t>của</a:t>
            </a:r>
            <a:r>
              <a:rPr lang="en-US" sz="4800" b="1" dirty="0" smtClean="0">
                <a:latin typeface="Arial" charset="0"/>
                <a:ea typeface="ＭＳ Ｐゴシック" charset="0"/>
              </a:rPr>
              <a:t> Israel</a:t>
            </a:r>
            <a:endParaRPr lang="en-US" sz="4800" b="1" dirty="0">
              <a:latin typeface="Arial" charset="0"/>
              <a:ea typeface="ＭＳ Ｐゴシック" charset="0"/>
            </a:endParaRPr>
          </a:p>
        </p:txBody>
      </p:sp>
      <p:sp>
        <p:nvSpPr>
          <p:cNvPr id="300036" name="Text Box 14"/>
          <p:cNvSpPr txBox="1">
            <a:spLocks noChangeArrowheads="1"/>
          </p:cNvSpPr>
          <p:nvPr/>
        </p:nvSpPr>
        <p:spPr bwMode="auto">
          <a:xfrm>
            <a:off x="9232701"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50</a:t>
            </a:r>
            <a:endParaRPr lang="en-US" sz="2400" b="1">
              <a:solidFill>
                <a:srgbClr val="FFFF66"/>
              </a:solidFill>
              <a:cs typeface="Arial" charset="0"/>
            </a:endParaRPr>
          </a:p>
        </p:txBody>
      </p:sp>
      <p:sp>
        <p:nvSpPr>
          <p:cNvPr id="6" name="Content Placeholder 1"/>
          <p:cNvSpPr txBox="1">
            <a:spLocks/>
          </p:cNvSpPr>
          <p:nvPr/>
        </p:nvSpPr>
        <p:spPr bwMode="auto">
          <a:xfrm>
            <a:off x="228600" y="9906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SzPct val="70000"/>
              <a:buFont typeface="Garamond" charset="0"/>
              <a:buAutoNum type="arabicPeriod" startAt="11"/>
            </a:pPr>
            <a:r>
              <a:rPr lang="en-US" sz="2800" b="1" dirty="0" err="1" smtClean="0">
                <a:cs typeface="Arial" charset="0"/>
              </a:rPr>
              <a:t>Các</a:t>
            </a:r>
            <a:r>
              <a:rPr lang="en-US" sz="2800" b="1" dirty="0" smtClean="0">
                <a:cs typeface="Arial" charset="0"/>
              </a:rPr>
              <a:t>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cs typeface="Arial" charset="0"/>
              </a:rPr>
              <a:t> </a:t>
            </a:r>
            <a:r>
              <a:rPr lang="en-US" sz="2800" b="1" dirty="0" err="1" smtClean="0">
                <a:solidFill>
                  <a:srgbClr val="FFFF00"/>
                </a:solidFill>
                <a:cs typeface="Arial" charset="0"/>
              </a:rPr>
              <a:t>dẫn</a:t>
            </a:r>
            <a:r>
              <a:rPr lang="en-US" sz="2800" b="1" dirty="0" smtClean="0">
                <a:solidFill>
                  <a:srgbClr val="FFFF00"/>
                </a:solidFill>
                <a:cs typeface="Arial" charset="0"/>
              </a:rPr>
              <a:t> </a:t>
            </a:r>
            <a:r>
              <a:rPr lang="en-US" sz="2800" b="1" dirty="0" err="1" smtClean="0">
                <a:solidFill>
                  <a:srgbClr val="FFFF00"/>
                </a:solidFill>
                <a:cs typeface="Arial" charset="0"/>
              </a:rPr>
              <a:t>dắt</a:t>
            </a:r>
            <a:r>
              <a:rPr lang="en-US" sz="2800" b="1" dirty="0" smtClean="0">
                <a:solidFill>
                  <a:srgbClr val="FFFF00"/>
                </a:solidFill>
                <a:cs typeface="Arial" charset="0"/>
              </a:rPr>
              <a:t> </a:t>
            </a:r>
            <a:r>
              <a:rPr lang="en-US" sz="2800" b="1" dirty="0" err="1" smtClean="0">
                <a:solidFill>
                  <a:srgbClr val="FFFF00"/>
                </a:solidFill>
                <a:cs typeface="Arial" charset="0"/>
              </a:rPr>
              <a:t>đồng</a:t>
            </a:r>
            <a:endParaRPr lang="en-US" sz="2800" b="1" dirty="0" smtClean="0">
              <a:solidFill>
                <a:srgbClr val="FFFF00"/>
              </a:solidFill>
              <a:cs typeface="Arial" charset="0"/>
            </a:endParaRPr>
          </a:p>
          <a:p>
            <a:pPr algn="l">
              <a:spcBef>
                <a:spcPct val="20000"/>
              </a:spcBef>
              <a:buSzPct val="70000"/>
            </a:pPr>
            <a:r>
              <a:rPr lang="en-US" sz="2800" b="1" dirty="0" smtClean="0">
                <a:solidFill>
                  <a:srgbClr val="FFFF00"/>
                </a:solidFill>
                <a:cs typeface="Arial" charset="0"/>
              </a:rPr>
              <a:t>     </a:t>
            </a:r>
            <a:r>
              <a:rPr lang="en-US" sz="2800" b="1" dirty="0" err="1" smtClean="0">
                <a:solidFill>
                  <a:srgbClr val="FFFF00"/>
                </a:solidFill>
                <a:cs typeface="Arial" charset="0"/>
              </a:rPr>
              <a:t>thời</a:t>
            </a:r>
            <a:r>
              <a:rPr lang="en-US" sz="2800" b="1" dirty="0" smtClean="0">
                <a:solidFill>
                  <a:srgbClr val="FFFF00"/>
                </a:solidFill>
                <a:cs typeface="Arial" charset="0"/>
              </a:rPr>
              <a:t> </a:t>
            </a:r>
            <a:r>
              <a:rPr lang="en-US" sz="2800" b="1" dirty="0" err="1" smtClean="0">
                <a:solidFill>
                  <a:srgbClr val="FFFF00"/>
                </a:solidFill>
                <a:cs typeface="Arial" charset="0"/>
              </a:rPr>
              <a:t>với</a:t>
            </a:r>
            <a:r>
              <a:rPr lang="en-US" sz="2800" b="1" dirty="0" smtClean="0">
                <a:solidFill>
                  <a:srgbClr val="FFFF00"/>
                </a:solidFill>
                <a:cs typeface="Arial" charset="0"/>
              </a:rPr>
              <a:t> </a:t>
            </a:r>
            <a:r>
              <a:rPr lang="en-US" sz="2800" b="1" dirty="0" err="1" smtClean="0">
                <a:solidFill>
                  <a:srgbClr val="FFFF00"/>
                </a:solidFill>
                <a:cs typeface="Arial" charset="0"/>
              </a:rPr>
              <a:t>các</a:t>
            </a:r>
            <a:r>
              <a:rPr lang="en-US" sz="2800" b="1" dirty="0" smtClean="0">
                <a:solidFill>
                  <a:srgbClr val="FFFF00"/>
                </a:solidFill>
                <a:cs typeface="Arial" charset="0"/>
              </a:rPr>
              <a:t> </a:t>
            </a:r>
            <a:r>
              <a:rPr lang="en-US" sz="2800" b="1" dirty="0" err="1" smtClean="0">
                <a:solidFill>
                  <a:srgbClr val="FFFF00"/>
                </a:solidFill>
                <a:cs typeface="Arial" charset="0"/>
              </a:rPr>
              <a:t>viên</a:t>
            </a:r>
            <a:r>
              <a:rPr lang="en-US" sz="2800" b="1" dirty="0" smtClean="0">
                <a:solidFill>
                  <a:srgbClr val="FFFF00"/>
                </a:solidFill>
                <a:cs typeface="Arial" charset="0"/>
              </a:rPr>
              <a:t> </a:t>
            </a:r>
            <a:r>
              <a:rPr lang="en-US" sz="2800" b="1" dirty="0" err="1" smtClean="0">
                <a:solidFill>
                  <a:srgbClr val="FFFF00"/>
                </a:solidFill>
                <a:cs typeface="Arial" charset="0"/>
              </a:rPr>
              <a:t>chức</a:t>
            </a:r>
            <a:r>
              <a:rPr lang="en-US" sz="2800" b="1" dirty="0" smtClean="0">
                <a:solidFill>
                  <a:srgbClr val="FFFF00"/>
                </a:solidFill>
                <a:cs typeface="Arial" charset="0"/>
              </a:rPr>
              <a:t> </a:t>
            </a:r>
            <a:r>
              <a:rPr lang="en-US" sz="2800" b="1" dirty="0" err="1" smtClean="0">
                <a:solidFill>
                  <a:srgbClr val="FFFF00"/>
                </a:solidFill>
                <a:cs typeface="Arial" charset="0"/>
              </a:rPr>
              <a:t>hành</a:t>
            </a:r>
            <a:r>
              <a:rPr lang="en-US" sz="2800" b="1" dirty="0" smtClean="0">
                <a:solidFill>
                  <a:srgbClr val="FFFF00"/>
                </a:solidFill>
                <a:cs typeface="Arial" charset="0"/>
              </a:rPr>
              <a:t> </a:t>
            </a:r>
          </a:p>
          <a:p>
            <a:pPr algn="l">
              <a:spcBef>
                <a:spcPct val="20000"/>
              </a:spcBef>
              <a:buSzPct val="70000"/>
            </a:pPr>
            <a:r>
              <a:rPr lang="en-US" sz="2800" b="1" dirty="0" smtClean="0">
                <a:solidFill>
                  <a:srgbClr val="FFFF00"/>
                </a:solidFill>
                <a:cs typeface="Arial" charset="0"/>
              </a:rPr>
              <a:t>     </a:t>
            </a:r>
            <a:r>
              <a:rPr lang="en-US" sz="2800" b="1" dirty="0" err="1" smtClean="0">
                <a:solidFill>
                  <a:srgbClr val="FFFF00"/>
                </a:solidFill>
                <a:cs typeface="Arial" charset="0"/>
              </a:rPr>
              <a:t>chánh</a:t>
            </a:r>
            <a:r>
              <a:rPr lang="en-US" sz="2800" b="1" dirty="0" smtClean="0">
                <a:solidFill>
                  <a:srgbClr val="FFFF00"/>
                </a:solidFill>
                <a:cs typeface="Arial" charset="0"/>
              </a:rPr>
              <a:t> </a:t>
            </a:r>
            <a:r>
              <a:rPr lang="en-US" sz="2800" b="1" dirty="0" err="1" smtClean="0">
                <a:solidFill>
                  <a:srgbClr val="FFFF00"/>
                </a:solidFill>
                <a:cs typeface="Arial" charset="0"/>
              </a:rPr>
              <a:t>khác</a:t>
            </a:r>
            <a:r>
              <a:rPr lang="en-US" sz="2800" b="1" dirty="0" smtClean="0">
                <a:solidFill>
                  <a:srgbClr val="FFFFFF"/>
                </a:solidFill>
                <a:effectLst>
                  <a:outerShdw blurRad="38100" dist="38100" dir="2700000" algn="tl">
                    <a:srgbClr val="000000"/>
                  </a:outerShdw>
                </a:effectLst>
                <a:cs typeface="Arial" charset="0"/>
              </a:rPr>
              <a:t>: </a:t>
            </a:r>
            <a:r>
              <a:rPr lang="en-US" sz="2800" b="1" dirty="0" err="1" smtClean="0">
                <a:cs typeface="Arial" charset="0"/>
              </a:rPr>
              <a:t>viên</a:t>
            </a:r>
            <a:r>
              <a:rPr lang="en-US" sz="2800" b="1" dirty="0" smtClean="0">
                <a:cs typeface="Arial" charset="0"/>
              </a:rPr>
              <a:t> </a:t>
            </a:r>
            <a:r>
              <a:rPr lang="en-US" sz="2800" b="1" dirty="0" err="1" smtClean="0">
                <a:cs typeface="Arial" charset="0"/>
              </a:rPr>
              <a:t>chức</a:t>
            </a:r>
            <a:r>
              <a:rPr lang="en-US" sz="2800" b="1" dirty="0" smtClean="0">
                <a:cs typeface="Arial" charset="0"/>
              </a:rPr>
              <a:t> </a:t>
            </a:r>
            <a:r>
              <a:rPr lang="en-US" sz="2800" b="1" dirty="0" err="1" smtClean="0">
                <a:cs typeface="Arial" charset="0"/>
              </a:rPr>
              <a:t>quản</a:t>
            </a:r>
            <a:r>
              <a:rPr lang="en-US" sz="2800" b="1" dirty="0" smtClean="0">
                <a:cs typeface="Arial" charset="0"/>
              </a:rPr>
              <a:t> </a:t>
            </a:r>
            <a:r>
              <a:rPr lang="en-US" sz="2800" b="1" dirty="0" err="1" smtClean="0">
                <a:cs typeface="Arial" charset="0"/>
              </a:rPr>
              <a:t>trị</a:t>
            </a:r>
            <a:endParaRPr lang="en-US" sz="2800" b="1" dirty="0" smtClean="0">
              <a:cs typeface="Arial" charset="0"/>
            </a:endParaRPr>
          </a:p>
          <a:p>
            <a:pPr algn="l">
              <a:spcBef>
                <a:spcPct val="20000"/>
              </a:spcBef>
              <a:buSzPct val="70000"/>
            </a:pPr>
            <a:r>
              <a:rPr lang="en-US" sz="2800" b="1" dirty="0" smtClean="0">
                <a:cs typeface="Arial" charset="0"/>
              </a:rPr>
              <a:t>     </a:t>
            </a:r>
            <a:r>
              <a:rPr lang="en-US" sz="2800" b="1" dirty="0" err="1" smtClean="0">
                <a:cs typeface="Arial" charset="0"/>
              </a:rPr>
              <a:t>lâu</a:t>
            </a:r>
            <a:r>
              <a:rPr lang="en-US" sz="2800" b="1" dirty="0" smtClean="0">
                <a:cs typeface="Arial" charset="0"/>
              </a:rPr>
              <a:t> </a:t>
            </a:r>
            <a:r>
              <a:rPr lang="en-US" sz="2800" b="1" dirty="0" err="1" smtClean="0">
                <a:cs typeface="Arial" charset="0"/>
              </a:rPr>
              <a:t>đài</a:t>
            </a:r>
            <a:r>
              <a:rPr lang="en-US" sz="2800" b="1" dirty="0" smtClean="0">
                <a:cs typeface="Arial" charset="0"/>
              </a:rPr>
              <a:t>, </a:t>
            </a:r>
            <a:r>
              <a:rPr lang="en-US" sz="2800" b="1" dirty="0" err="1" smtClean="0">
                <a:cs typeface="Arial" charset="0"/>
              </a:rPr>
              <a:t>tổng</a:t>
            </a:r>
            <a:r>
              <a:rPr lang="en-US" sz="2800" b="1" dirty="0" smtClean="0">
                <a:cs typeface="Arial" charset="0"/>
              </a:rPr>
              <a:t> </a:t>
            </a:r>
            <a:r>
              <a:rPr lang="en-US" sz="2800" b="1" dirty="0" err="1" smtClean="0">
                <a:cs typeface="Arial" charset="0"/>
              </a:rPr>
              <a:t>trấn</a:t>
            </a:r>
            <a:r>
              <a:rPr lang="en-US" sz="2800" b="1" dirty="0" smtClean="0">
                <a:cs typeface="Arial" charset="0"/>
              </a:rPr>
              <a:t> </a:t>
            </a:r>
            <a:r>
              <a:rPr lang="en-US" sz="2800" b="1" dirty="0" err="1" smtClean="0">
                <a:cs typeface="Arial" charset="0"/>
              </a:rPr>
              <a:t>thành</a:t>
            </a:r>
            <a:r>
              <a:rPr lang="en-US" sz="2800" b="1" dirty="0" smtClean="0">
                <a:cs typeface="Arial" charset="0"/>
              </a:rPr>
              <a:t> </a:t>
            </a:r>
            <a:r>
              <a:rPr lang="en-US" sz="2800" b="1" dirty="0" err="1" smtClean="0">
                <a:cs typeface="Arial" charset="0"/>
              </a:rPr>
              <a:t>phố</a:t>
            </a:r>
            <a:r>
              <a:rPr lang="en-US" sz="2800" b="1" dirty="0" smtClean="0">
                <a:cs typeface="Arial" charset="0"/>
              </a:rPr>
              <a:t>, </a:t>
            </a:r>
            <a:r>
              <a:rPr lang="en-US" sz="2800" b="1" dirty="0" err="1" smtClean="0">
                <a:cs typeface="Arial" charset="0"/>
              </a:rPr>
              <a:t>và</a:t>
            </a:r>
            <a:r>
              <a:rPr lang="en-US" sz="2800" b="1" dirty="0" smtClean="0">
                <a:cs typeface="Arial" charset="0"/>
              </a:rPr>
              <a:t> </a:t>
            </a:r>
            <a:r>
              <a:rPr lang="en-US" sz="2800" b="1" dirty="0" err="1" smtClean="0">
                <a:cs typeface="Arial" charset="0"/>
              </a:rPr>
              <a:t>các</a:t>
            </a:r>
            <a:r>
              <a:rPr lang="en-US" sz="2800" b="1" dirty="0" smtClean="0">
                <a:cs typeface="Arial" charset="0"/>
              </a:rPr>
              <a:t> </a:t>
            </a:r>
            <a:r>
              <a:rPr lang="en-US" sz="2800" b="1" dirty="0" err="1" smtClean="0">
                <a:cs typeface="Arial" charset="0"/>
              </a:rPr>
              <a:t>viên</a:t>
            </a:r>
            <a:r>
              <a:rPr lang="en-US" sz="2800" b="1" dirty="0" smtClean="0">
                <a:cs typeface="Arial" charset="0"/>
              </a:rPr>
              <a:t> </a:t>
            </a:r>
            <a:r>
              <a:rPr lang="en-US" sz="2800" b="1" dirty="0" err="1" smtClean="0">
                <a:cs typeface="Arial" charset="0"/>
              </a:rPr>
              <a:t>chức</a:t>
            </a:r>
            <a:r>
              <a:rPr lang="en-US" sz="2800" b="1" dirty="0" smtClean="0">
                <a:cs typeface="Arial" charset="0"/>
              </a:rPr>
              <a:t> (II </a:t>
            </a:r>
            <a:r>
              <a:rPr lang="en-US" sz="2800" b="1" dirty="0" err="1" smtClean="0">
                <a:cs typeface="Arial" charset="0"/>
              </a:rPr>
              <a:t>Vua</a:t>
            </a:r>
            <a:r>
              <a:rPr lang="en-US" sz="2800" b="1" dirty="0" smtClean="0">
                <a:cs typeface="Arial" charset="0"/>
              </a:rPr>
              <a:t> 10:1</a:t>
            </a:r>
            <a:r>
              <a:rPr lang="en-US" sz="2800" b="1" dirty="0">
                <a:cs typeface="Arial" charset="0"/>
              </a:rPr>
              <a:t>, 5). </a:t>
            </a:r>
            <a:r>
              <a:rPr lang="en-US" sz="2800" b="1" dirty="0" err="1" smtClean="0">
                <a:cs typeface="Arial" charset="0"/>
              </a:rPr>
              <a:t>Quyết</a:t>
            </a:r>
            <a:r>
              <a:rPr lang="en-US" sz="2800" b="1" dirty="0" smtClean="0">
                <a:cs typeface="Arial" charset="0"/>
              </a:rPr>
              <a:t> </a:t>
            </a:r>
            <a:r>
              <a:rPr lang="en-US" sz="2800" b="1" dirty="0" err="1" smtClean="0">
                <a:cs typeface="Arial" charset="0"/>
              </a:rPr>
              <a:t>định</a:t>
            </a:r>
            <a:r>
              <a:rPr lang="en-US" sz="2800" b="1" dirty="0" smtClean="0">
                <a:cs typeface="Arial" charset="0"/>
              </a:rPr>
              <a:t> </a:t>
            </a:r>
            <a:r>
              <a:rPr lang="en-US" sz="2800" b="1" dirty="0" err="1" smtClean="0">
                <a:cs typeface="Arial" charset="0"/>
              </a:rPr>
              <a:t>của</a:t>
            </a:r>
            <a:r>
              <a:rPr lang="en-US" sz="2800" b="1" dirty="0" smtClean="0">
                <a:cs typeface="Arial" charset="0"/>
              </a:rPr>
              <a:t> </a:t>
            </a:r>
            <a:r>
              <a:rPr lang="en-US" sz="2800" b="1" dirty="0" err="1" smtClean="0">
                <a:cs typeface="Arial" charset="0"/>
              </a:rPr>
              <a:t>họ</a:t>
            </a:r>
            <a:r>
              <a:rPr lang="en-US" sz="2800" b="1" dirty="0" smtClean="0">
                <a:cs typeface="Arial" charset="0"/>
              </a:rPr>
              <a:t> </a:t>
            </a:r>
            <a:r>
              <a:rPr lang="en-US" sz="2800" b="1" dirty="0" err="1" smtClean="0">
                <a:cs typeface="Arial" charset="0"/>
              </a:rPr>
              <a:t>phù</a:t>
            </a:r>
            <a:r>
              <a:rPr lang="en-US" sz="2800" b="1" dirty="0" smtClean="0">
                <a:cs typeface="Arial" charset="0"/>
              </a:rPr>
              <a:t> </a:t>
            </a:r>
            <a:r>
              <a:rPr lang="en-US" sz="2800" b="1" dirty="0" err="1" smtClean="0">
                <a:cs typeface="Arial" charset="0"/>
              </a:rPr>
              <a:t>hợp</a:t>
            </a:r>
            <a:r>
              <a:rPr lang="en-US" sz="2800" b="1" dirty="0" smtClean="0">
                <a:cs typeface="Arial" charset="0"/>
              </a:rPr>
              <a:t> </a:t>
            </a:r>
            <a:r>
              <a:rPr lang="en-US" sz="2800" b="1" dirty="0" err="1" smtClean="0">
                <a:cs typeface="Arial" charset="0"/>
              </a:rPr>
              <a:t>đặc</a:t>
            </a:r>
            <a:r>
              <a:rPr lang="en-US" sz="2800" b="1" dirty="0" smtClean="0">
                <a:cs typeface="Arial" charset="0"/>
              </a:rPr>
              <a:t> </a:t>
            </a:r>
            <a:r>
              <a:rPr lang="en-US" sz="2800" b="1" dirty="0" err="1" smtClean="0">
                <a:cs typeface="Arial" charset="0"/>
              </a:rPr>
              <a:t>biệt</a:t>
            </a:r>
            <a:r>
              <a:rPr lang="en-US" sz="2800" b="1" dirty="0" smtClean="0">
                <a:cs typeface="Arial" charset="0"/>
              </a:rPr>
              <a:t> </a:t>
            </a:r>
            <a:r>
              <a:rPr lang="en-US" sz="2800" b="1" dirty="0" err="1" smtClean="0">
                <a:cs typeface="Arial" charset="0"/>
              </a:rPr>
              <a:t>với</a:t>
            </a:r>
            <a:r>
              <a:rPr lang="en-US" sz="2800" b="1" dirty="0" smtClean="0">
                <a:cs typeface="Arial" charset="0"/>
              </a:rPr>
              <a:t> </a:t>
            </a:r>
            <a:r>
              <a:rPr lang="en-US" sz="2800" b="1" dirty="0" err="1" smtClean="0">
                <a:cs typeface="Arial" charset="0"/>
              </a:rPr>
              <a:t>thời</a:t>
            </a:r>
            <a:r>
              <a:rPr lang="en-US" sz="2800" b="1" dirty="0" smtClean="0">
                <a:cs typeface="Arial" charset="0"/>
              </a:rPr>
              <a:t> </a:t>
            </a:r>
            <a:r>
              <a:rPr lang="en-US" sz="2800" b="1" dirty="0" err="1" smtClean="0">
                <a:cs typeface="Arial" charset="0"/>
              </a:rPr>
              <a:t>kỳ</a:t>
            </a:r>
            <a:r>
              <a:rPr lang="en-US" sz="2800" b="1" dirty="0" smtClean="0">
                <a:cs typeface="Arial" charset="0"/>
              </a:rPr>
              <a:t> </a:t>
            </a:r>
            <a:r>
              <a:rPr lang="en-US" sz="2800" b="1" dirty="0" err="1" smtClean="0">
                <a:cs typeface="Arial" charset="0"/>
              </a:rPr>
              <a:t>hậu</a:t>
            </a:r>
            <a:r>
              <a:rPr lang="en-US" sz="2800" b="1" dirty="0" smtClean="0">
                <a:cs typeface="Arial" charset="0"/>
              </a:rPr>
              <a:t> </a:t>
            </a:r>
            <a:r>
              <a:rPr lang="en-US" sz="2800" b="1" dirty="0" err="1" smtClean="0">
                <a:cs typeface="Arial" charset="0"/>
              </a:rPr>
              <a:t>lưu</a:t>
            </a:r>
            <a:r>
              <a:rPr lang="en-US" sz="2800" b="1" dirty="0" smtClean="0">
                <a:cs typeface="Arial" charset="0"/>
              </a:rPr>
              <a:t> </a:t>
            </a:r>
            <a:r>
              <a:rPr lang="en-US" sz="2800" b="1" dirty="0" err="1" smtClean="0">
                <a:cs typeface="Arial" charset="0"/>
              </a:rPr>
              <a:t>đày</a:t>
            </a:r>
            <a:r>
              <a:rPr lang="en-US" sz="2800" b="1" dirty="0" smtClean="0">
                <a:cs typeface="Arial" charset="0"/>
              </a:rPr>
              <a:t> (</a:t>
            </a:r>
            <a:r>
              <a:rPr lang="en-US" sz="2800" b="1" dirty="0" err="1" smtClean="0">
                <a:cs typeface="Arial" charset="0"/>
              </a:rPr>
              <a:t>Exơra</a:t>
            </a:r>
            <a:r>
              <a:rPr lang="en-US" sz="2800" b="1" dirty="0" smtClean="0">
                <a:cs typeface="Arial" charset="0"/>
              </a:rPr>
              <a:t> </a:t>
            </a:r>
            <a:r>
              <a:rPr lang="en-US" sz="2800" b="1" dirty="0">
                <a:cs typeface="Arial" charset="0"/>
              </a:rPr>
              <a:t>10:8, 14).</a:t>
            </a:r>
          </a:p>
          <a:p>
            <a:pPr algn="l">
              <a:spcBef>
                <a:spcPct val="20000"/>
              </a:spcBef>
              <a:buSzPct val="70000"/>
            </a:pPr>
            <a:r>
              <a:rPr lang="en-US" sz="2800" b="1" dirty="0" smtClean="0">
                <a:cs typeface="Arial" charset="0"/>
              </a:rPr>
              <a:t>12. </a:t>
            </a:r>
            <a:r>
              <a:rPr lang="en-US" sz="2800" b="1" dirty="0" err="1" smtClean="0">
                <a:cs typeface="Arial" charset="0"/>
              </a:rPr>
              <a:t>Các</a:t>
            </a:r>
            <a:r>
              <a:rPr lang="en-US" sz="2800" b="1" dirty="0" smtClean="0">
                <a:cs typeface="Arial" charset="0"/>
              </a:rPr>
              <a:t>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cs typeface="Arial" charset="0"/>
              </a:rPr>
              <a:t> </a:t>
            </a:r>
            <a:r>
              <a:rPr lang="en-US" sz="2800" b="1" dirty="0" err="1" smtClean="0">
                <a:cs typeface="Arial" charset="0"/>
              </a:rPr>
              <a:t>thời</a:t>
            </a:r>
            <a:r>
              <a:rPr lang="en-US" sz="2800" b="1" dirty="0" smtClean="0">
                <a:cs typeface="Arial" charset="0"/>
              </a:rPr>
              <a:t> </a:t>
            </a:r>
            <a:r>
              <a:rPr lang="vi-VN" sz="2800" b="1" dirty="0" smtClean="0">
                <a:cs typeface="Arial" charset="0"/>
              </a:rPr>
              <a:t>Cựu Ước</a:t>
            </a:r>
            <a:r>
              <a:rPr lang="en-US" sz="2800" b="1" dirty="0" smtClean="0">
                <a:cs typeface="Arial" charset="0"/>
              </a:rPr>
              <a:t> </a:t>
            </a:r>
            <a:r>
              <a:rPr lang="en-US" sz="2800" b="1" dirty="0" err="1" smtClean="0">
                <a:cs typeface="Arial" charset="0"/>
              </a:rPr>
              <a:t>thường</a:t>
            </a:r>
            <a:r>
              <a:rPr lang="en-US" sz="2800" b="1" dirty="0" smtClean="0">
                <a:cs typeface="Arial" charset="0"/>
              </a:rPr>
              <a:t> </a:t>
            </a:r>
            <a:r>
              <a:rPr lang="en-US" sz="2800" b="1" dirty="0" err="1" smtClean="0">
                <a:solidFill>
                  <a:srgbClr val="FFFF00"/>
                </a:solidFill>
                <a:cs typeface="Arial" charset="0"/>
              </a:rPr>
              <a:t>thất</a:t>
            </a:r>
            <a:r>
              <a:rPr lang="en-US" sz="2800" b="1" dirty="0" smtClean="0">
                <a:solidFill>
                  <a:srgbClr val="FFFF00"/>
                </a:solidFill>
                <a:cs typeface="Arial" charset="0"/>
              </a:rPr>
              <a:t> </a:t>
            </a:r>
            <a:r>
              <a:rPr lang="en-US" sz="2800" b="1" dirty="0" err="1" smtClean="0">
                <a:solidFill>
                  <a:srgbClr val="FFFF00"/>
                </a:solidFill>
                <a:cs typeface="Arial" charset="0"/>
              </a:rPr>
              <a:t>bại</a:t>
            </a:r>
            <a:r>
              <a:rPr lang="en-US" sz="2800" b="1" dirty="0" smtClean="0">
                <a:solidFill>
                  <a:srgbClr val="FFFF00"/>
                </a:solidFill>
                <a:cs typeface="Arial" charset="0"/>
              </a:rPr>
              <a:t> </a:t>
            </a:r>
            <a:r>
              <a:rPr lang="en-US" sz="2800" b="1" dirty="0" err="1" smtClean="0">
                <a:solidFill>
                  <a:srgbClr val="FFFF00"/>
                </a:solidFill>
                <a:cs typeface="Arial" charset="0"/>
              </a:rPr>
              <a:t>trong</a:t>
            </a:r>
            <a:r>
              <a:rPr lang="en-US" sz="2800" b="1" dirty="0" smtClean="0">
                <a:solidFill>
                  <a:srgbClr val="FFFF00"/>
                </a:solidFill>
                <a:cs typeface="Arial" charset="0"/>
              </a:rPr>
              <a:t> </a:t>
            </a:r>
            <a:r>
              <a:rPr lang="en-US" sz="2800" b="1" dirty="0" err="1" smtClean="0">
                <a:solidFill>
                  <a:srgbClr val="FFFF00"/>
                </a:solidFill>
                <a:cs typeface="Arial" charset="0"/>
              </a:rPr>
              <a:t>việc</a:t>
            </a:r>
            <a:r>
              <a:rPr lang="en-US" sz="2800" b="1" dirty="0" smtClean="0">
                <a:solidFill>
                  <a:srgbClr val="FFFF00"/>
                </a:solidFill>
                <a:cs typeface="Arial" charset="0"/>
              </a:rPr>
              <a:t> </a:t>
            </a:r>
            <a:r>
              <a:rPr lang="en-US" sz="2800" b="1" dirty="0" err="1" smtClean="0">
                <a:solidFill>
                  <a:srgbClr val="FFFF00"/>
                </a:solidFill>
                <a:cs typeface="Arial" charset="0"/>
              </a:rPr>
              <a:t>dẫn</a:t>
            </a:r>
            <a:r>
              <a:rPr lang="en-US" sz="2800" b="1" dirty="0" smtClean="0">
                <a:solidFill>
                  <a:srgbClr val="FFFF00"/>
                </a:solidFill>
                <a:cs typeface="Arial" charset="0"/>
              </a:rPr>
              <a:t> </a:t>
            </a:r>
            <a:r>
              <a:rPr lang="en-US" sz="2800" b="1" dirty="0" err="1" smtClean="0">
                <a:solidFill>
                  <a:srgbClr val="FFFF00"/>
                </a:solidFill>
                <a:cs typeface="Arial" charset="0"/>
              </a:rPr>
              <a:t>dắt</a:t>
            </a:r>
            <a:r>
              <a:rPr lang="en-US" sz="2800" b="1" dirty="0" smtClean="0">
                <a:solidFill>
                  <a:srgbClr val="C00000"/>
                </a:solidFill>
                <a:cs typeface="Arial" charset="0"/>
              </a:rPr>
              <a:t> </a:t>
            </a:r>
            <a:r>
              <a:rPr lang="en-US" sz="2800" b="1" dirty="0" err="1" smtClean="0">
                <a:cs typeface="Arial" charset="0"/>
              </a:rPr>
              <a:t>dân</a:t>
            </a:r>
            <a:r>
              <a:rPr lang="en-US" sz="2800" b="1" dirty="0" smtClean="0">
                <a:cs typeface="Arial" charset="0"/>
              </a:rPr>
              <a:t> </a:t>
            </a:r>
            <a:r>
              <a:rPr lang="en-US" sz="2800" b="1" dirty="0" err="1" smtClean="0">
                <a:cs typeface="Arial" charset="0"/>
              </a:rPr>
              <a:t>sự</a:t>
            </a:r>
            <a:r>
              <a:rPr lang="en-US" sz="2800" b="1" dirty="0" smtClean="0">
                <a:cs typeface="Arial" charset="0"/>
              </a:rPr>
              <a:t> </a:t>
            </a:r>
            <a:r>
              <a:rPr lang="en-US" sz="2800" b="1" dirty="0" err="1" smtClean="0">
                <a:cs typeface="Arial" charset="0"/>
              </a:rPr>
              <a:t>theo</a:t>
            </a:r>
            <a:r>
              <a:rPr lang="en-US" sz="2800" b="1" dirty="0" smtClean="0">
                <a:cs typeface="Arial" charset="0"/>
              </a:rPr>
              <a:t> </a:t>
            </a:r>
            <a:r>
              <a:rPr lang="en-US" sz="2800" b="1" dirty="0" err="1" smtClean="0">
                <a:cs typeface="Arial" charset="0"/>
              </a:rPr>
              <a:t>lời</a:t>
            </a:r>
            <a:r>
              <a:rPr lang="en-US" sz="2800" b="1" dirty="0" smtClean="0">
                <a:cs typeface="Arial" charset="0"/>
              </a:rPr>
              <a:t> </a:t>
            </a:r>
            <a:r>
              <a:rPr lang="en-US" sz="2800" b="1" dirty="0" err="1" smtClean="0">
                <a:cs typeface="Arial" charset="0"/>
              </a:rPr>
              <a:t>Kinh</a:t>
            </a:r>
            <a:r>
              <a:rPr lang="en-US" sz="2800" b="1" dirty="0" smtClean="0">
                <a:cs typeface="Arial" charset="0"/>
              </a:rPr>
              <a:t> </a:t>
            </a:r>
            <a:r>
              <a:rPr lang="en-US" sz="2800" b="1" dirty="0" err="1" smtClean="0">
                <a:cs typeface="Arial" charset="0"/>
              </a:rPr>
              <a:t>Thánh</a:t>
            </a:r>
            <a:r>
              <a:rPr lang="en-US" sz="2800" b="1" dirty="0" smtClean="0">
                <a:cs typeface="Arial" charset="0"/>
              </a:rPr>
              <a:t>. </a:t>
            </a:r>
            <a:endParaRPr lang="en-US" sz="2800" b="1" dirty="0">
              <a:cs typeface="Arial" charset="0"/>
            </a:endParaRPr>
          </a:p>
          <a:p>
            <a:pPr algn="l">
              <a:spcBef>
                <a:spcPct val="20000"/>
              </a:spcBef>
              <a:buSzPct val="70000"/>
            </a:pPr>
            <a:r>
              <a:rPr lang="en-US" sz="2800" b="1" dirty="0" smtClean="0">
                <a:cs typeface="Arial" charset="0"/>
              </a:rPr>
              <a:t>13. </a:t>
            </a:r>
            <a:r>
              <a:rPr lang="en-US" sz="2800" b="1" dirty="0" err="1" smtClean="0">
                <a:cs typeface="Arial" charset="0"/>
              </a:rPr>
              <a:t>Các</a:t>
            </a:r>
            <a:r>
              <a:rPr lang="en-US" sz="2800" b="1" dirty="0" smtClean="0">
                <a:cs typeface="Arial" charset="0"/>
              </a:rPr>
              <a:t> </a:t>
            </a:r>
            <a:r>
              <a:rPr lang="en-US" sz="2800" b="1" dirty="0" err="1" smtClean="0">
                <a:cs typeface="Arial" charset="0"/>
              </a:rPr>
              <a:t>trưởng</a:t>
            </a:r>
            <a:r>
              <a:rPr lang="en-US" sz="2800" b="1" dirty="0" smtClean="0">
                <a:cs typeface="Arial" charset="0"/>
              </a:rPr>
              <a:t> </a:t>
            </a:r>
            <a:r>
              <a:rPr lang="en-US" sz="2800" b="1" dirty="0" err="1" smtClean="0">
                <a:cs typeface="Arial" charset="0"/>
              </a:rPr>
              <a:t>lão</a:t>
            </a:r>
            <a:r>
              <a:rPr lang="en-US" sz="2800" b="1" dirty="0" smtClean="0">
                <a:solidFill>
                  <a:srgbClr val="FFFF00"/>
                </a:solidFill>
                <a:effectLst>
                  <a:outerShdw blurRad="38100" dist="38100" dir="2700000" algn="tl">
                    <a:srgbClr val="000000"/>
                  </a:outerShdw>
                </a:effectLst>
                <a:cs typeface="Arial" charset="0"/>
              </a:rPr>
              <a:t> </a:t>
            </a:r>
            <a:r>
              <a:rPr lang="en-US" sz="2800" b="1" dirty="0" err="1" smtClean="0">
                <a:solidFill>
                  <a:srgbClr val="FFFF00"/>
                </a:solidFill>
                <a:cs typeface="Arial" charset="0"/>
              </a:rPr>
              <a:t>sẽ</a:t>
            </a:r>
            <a:r>
              <a:rPr lang="en-US" sz="2800" b="1" dirty="0" smtClean="0">
                <a:solidFill>
                  <a:srgbClr val="FFFF00"/>
                </a:solidFill>
                <a:cs typeface="Arial" charset="0"/>
              </a:rPr>
              <a:t> </a:t>
            </a:r>
            <a:r>
              <a:rPr lang="en-US" sz="2800" b="1" dirty="0" err="1" smtClean="0">
                <a:solidFill>
                  <a:srgbClr val="FFFF00"/>
                </a:solidFill>
                <a:cs typeface="Arial" charset="0"/>
              </a:rPr>
              <a:t>cai</a:t>
            </a:r>
            <a:r>
              <a:rPr lang="en-US" sz="2800" b="1" dirty="0" smtClean="0">
                <a:solidFill>
                  <a:srgbClr val="FFFF00"/>
                </a:solidFill>
                <a:cs typeface="Arial" charset="0"/>
              </a:rPr>
              <a:t> </a:t>
            </a:r>
            <a:r>
              <a:rPr lang="en-US" sz="2800" b="1" dirty="0" err="1" smtClean="0">
                <a:solidFill>
                  <a:srgbClr val="FFFF00"/>
                </a:solidFill>
                <a:cs typeface="Arial" charset="0"/>
              </a:rPr>
              <a:t>trị</a:t>
            </a:r>
            <a:r>
              <a:rPr lang="en-US" sz="2800" b="1" dirty="0" smtClean="0">
                <a:solidFill>
                  <a:srgbClr val="FFFF00"/>
                </a:solidFill>
                <a:cs typeface="Arial" charset="0"/>
              </a:rPr>
              <a:t> </a:t>
            </a:r>
            <a:r>
              <a:rPr lang="en-US" sz="2800" b="1" dirty="0" err="1" smtClean="0">
                <a:solidFill>
                  <a:srgbClr val="FFFF00"/>
                </a:solidFill>
                <a:cs typeface="Arial" charset="0"/>
              </a:rPr>
              <a:t>trên</a:t>
            </a:r>
            <a:r>
              <a:rPr lang="en-US" sz="2800" b="1" dirty="0" smtClean="0">
                <a:solidFill>
                  <a:srgbClr val="FFFF00"/>
                </a:solidFill>
                <a:cs typeface="Arial" charset="0"/>
              </a:rPr>
              <a:t> </a:t>
            </a:r>
            <a:r>
              <a:rPr lang="vi-VN" sz="2800" b="1" dirty="0" smtClean="0">
                <a:solidFill>
                  <a:srgbClr val="FFFF00"/>
                </a:solidFill>
                <a:cs typeface="Arial" charset="0"/>
              </a:rPr>
              <a:t>Y-sơ-ra-ên</a:t>
            </a:r>
            <a:r>
              <a:rPr lang="en-US" sz="2800" b="1" dirty="0" smtClean="0">
                <a:solidFill>
                  <a:srgbClr val="FFFF00"/>
                </a:solidFill>
                <a:cs typeface="Arial" charset="0"/>
              </a:rPr>
              <a:t> </a:t>
            </a:r>
            <a:r>
              <a:rPr lang="en-US" sz="2800" b="1" dirty="0" err="1" smtClean="0">
                <a:solidFill>
                  <a:srgbClr val="FFFF00"/>
                </a:solidFill>
                <a:cs typeface="Arial" charset="0"/>
              </a:rPr>
              <a:t>trong</a:t>
            </a:r>
            <a:r>
              <a:rPr lang="en-US" sz="2800" b="1" dirty="0" smtClean="0">
                <a:solidFill>
                  <a:srgbClr val="FFFF00"/>
                </a:solidFill>
                <a:cs typeface="Arial" charset="0"/>
              </a:rPr>
              <a:t> </a:t>
            </a:r>
            <a:r>
              <a:rPr lang="en-US" sz="2800" b="1" dirty="0" err="1" smtClean="0">
                <a:solidFill>
                  <a:srgbClr val="FFFF00"/>
                </a:solidFill>
                <a:cs typeface="Arial" charset="0"/>
              </a:rPr>
              <a:t>tương</a:t>
            </a:r>
            <a:r>
              <a:rPr lang="en-US" sz="2800" b="1" dirty="0" smtClean="0">
                <a:solidFill>
                  <a:srgbClr val="FFFF00"/>
                </a:solidFill>
                <a:cs typeface="Arial" charset="0"/>
              </a:rPr>
              <a:t> </a:t>
            </a:r>
            <a:r>
              <a:rPr lang="en-US" sz="2800" b="1" dirty="0" err="1" smtClean="0">
                <a:solidFill>
                  <a:srgbClr val="FFFF00"/>
                </a:solidFill>
                <a:cs typeface="Arial" charset="0"/>
              </a:rPr>
              <a:t>lai</a:t>
            </a:r>
            <a:r>
              <a:rPr lang="en-US" sz="2800" b="1" dirty="0" smtClean="0">
                <a:solidFill>
                  <a:srgbClr val="C00000"/>
                </a:solidFill>
                <a:cs typeface="Arial" charset="0"/>
              </a:rPr>
              <a:t> </a:t>
            </a:r>
            <a:r>
              <a:rPr lang="en-US" sz="2800" b="1" dirty="0" err="1" smtClean="0">
                <a:cs typeface="Arial" charset="0"/>
              </a:rPr>
              <a:t>thời</a:t>
            </a:r>
            <a:r>
              <a:rPr lang="en-US" sz="2800" b="1" dirty="0" smtClean="0">
                <a:cs typeface="Arial" charset="0"/>
              </a:rPr>
              <a:t> </a:t>
            </a:r>
            <a:r>
              <a:rPr lang="en-US" sz="2800" b="1" dirty="0" err="1" smtClean="0">
                <a:cs typeface="Arial" charset="0"/>
              </a:rPr>
              <a:t>trị</a:t>
            </a:r>
            <a:r>
              <a:rPr lang="en-US" sz="2800" b="1" dirty="0" smtClean="0">
                <a:cs typeface="Arial" charset="0"/>
              </a:rPr>
              <a:t> </a:t>
            </a:r>
            <a:r>
              <a:rPr lang="en-US" sz="2800" b="1" dirty="0" err="1" smtClean="0">
                <a:cs typeface="Arial" charset="0"/>
              </a:rPr>
              <a:t>vì</a:t>
            </a:r>
            <a:r>
              <a:rPr lang="en-US" sz="2800" b="1" dirty="0" smtClean="0">
                <a:cs typeface="Arial" charset="0"/>
              </a:rPr>
              <a:t> </a:t>
            </a:r>
            <a:r>
              <a:rPr lang="en-US" sz="2800" b="1" dirty="0" err="1" smtClean="0">
                <a:cs typeface="Arial" charset="0"/>
              </a:rPr>
              <a:t>ngàn</a:t>
            </a:r>
            <a:r>
              <a:rPr lang="en-US" sz="2800" b="1" dirty="0" smtClean="0">
                <a:cs typeface="Arial" charset="0"/>
              </a:rPr>
              <a:t> </a:t>
            </a:r>
            <a:r>
              <a:rPr lang="en-US" sz="2800" b="1" dirty="0" err="1" smtClean="0">
                <a:cs typeface="Arial" charset="0"/>
              </a:rPr>
              <a:t>năm</a:t>
            </a:r>
            <a:r>
              <a:rPr lang="en-US" sz="2800" b="1" dirty="0" smtClean="0">
                <a:cs typeface="Arial" charset="0"/>
              </a:rPr>
              <a:t> </a:t>
            </a:r>
            <a:r>
              <a:rPr lang="en-US" sz="2800" b="1" dirty="0" err="1" smtClean="0">
                <a:cs typeface="Arial" charset="0"/>
              </a:rPr>
              <a:t>bình</a:t>
            </a:r>
            <a:r>
              <a:rPr lang="en-US" sz="2800" b="1" dirty="0" smtClean="0">
                <a:cs typeface="Arial" charset="0"/>
              </a:rPr>
              <a:t> an </a:t>
            </a:r>
            <a:r>
              <a:rPr lang="en-US" sz="2800" b="1" dirty="0" err="1" smtClean="0">
                <a:cs typeface="Arial" charset="0"/>
              </a:rPr>
              <a:t>của</a:t>
            </a:r>
            <a:r>
              <a:rPr lang="en-US" sz="2800" b="1" dirty="0" smtClean="0">
                <a:cs typeface="Arial" charset="0"/>
              </a:rPr>
              <a:t> </a:t>
            </a:r>
            <a:r>
              <a:rPr lang="en-US" sz="2800" b="1" dirty="0" err="1" smtClean="0">
                <a:cs typeface="Arial" charset="0"/>
              </a:rPr>
              <a:t>Đấng</a:t>
            </a:r>
            <a:r>
              <a:rPr lang="en-US" sz="2800" b="1" dirty="0" smtClean="0">
                <a:cs typeface="Arial" charset="0"/>
              </a:rPr>
              <a:t> </a:t>
            </a:r>
            <a:r>
              <a:rPr lang="en-US" sz="2800" b="1" dirty="0">
                <a:cs typeface="Arial" charset="0"/>
              </a:rPr>
              <a:t>Christ </a:t>
            </a:r>
            <a:r>
              <a:rPr lang="en-US" sz="2800" b="1" dirty="0" smtClean="0">
                <a:cs typeface="Arial" charset="0"/>
              </a:rPr>
              <a:t>(</a:t>
            </a:r>
            <a:r>
              <a:rPr lang="en-US" sz="2800" b="1" dirty="0" err="1" smtClean="0">
                <a:cs typeface="Arial" charset="0"/>
              </a:rPr>
              <a:t>Êsai</a:t>
            </a:r>
            <a:r>
              <a:rPr lang="en-US" sz="2800" b="1" dirty="0" smtClean="0">
                <a:cs typeface="Arial" charset="0"/>
              </a:rPr>
              <a:t> </a:t>
            </a:r>
            <a:r>
              <a:rPr lang="en-US" sz="2800" b="1" dirty="0">
                <a:cs typeface="Arial" charset="0"/>
              </a:rPr>
              <a:t>24:23)</a:t>
            </a:r>
          </a:p>
        </p:txBody>
      </p:sp>
    </p:spTree>
    <p:extLst>
      <p:ext uri="{BB962C8B-B14F-4D97-AF65-F5344CB8AC3E}">
        <p14:creationId xmlns:p14="http://schemas.microsoft.com/office/powerpoint/2010/main" val="35990967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1058" name="Picture 6" descr="Elder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0"/>
            <a:ext cx="22098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0" y="0"/>
            <a:ext cx="6934200" cy="914400"/>
          </a:xfrm>
          <a:solidFill>
            <a:srgbClr val="800000"/>
          </a:solidFill>
          <a:ln>
            <a:solidFill>
              <a:schemeClr val="tx1"/>
            </a:solidFill>
          </a:ln>
        </p:spPr>
        <p:txBody>
          <a:bodyPr>
            <a:normAutofit fontScale="85000" lnSpcReduction="10000"/>
          </a:bodyPr>
          <a:lstStyle/>
          <a:p>
            <a:pPr algn="ctr">
              <a:buFont typeface="Wingdings" charset="0"/>
              <a:buNone/>
            </a:pPr>
            <a:r>
              <a:rPr lang="en-US" sz="4800" b="1" dirty="0" err="1" smtClean="0">
                <a:solidFill>
                  <a:srgbClr val="FFFFFF"/>
                </a:solidFill>
                <a:latin typeface="Arial" charset="0"/>
                <a:ea typeface="ＭＳ Ｐゴシック" charset="0"/>
              </a:rPr>
              <a:t>Các</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Trưởng</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lão</a:t>
            </a:r>
            <a:r>
              <a:rPr lang="en-US" sz="4800" b="1" dirty="0" smtClean="0">
                <a:solidFill>
                  <a:srgbClr val="FFFFFF"/>
                </a:solidFill>
                <a:latin typeface="Arial" charset="0"/>
                <a:ea typeface="ＭＳ Ｐゴシック" charset="0"/>
              </a:rPr>
              <a:t> </a:t>
            </a:r>
            <a:r>
              <a:rPr lang="en-US" sz="4800" b="1" dirty="0" err="1" smtClean="0">
                <a:solidFill>
                  <a:srgbClr val="FFFFFF"/>
                </a:solidFill>
                <a:latin typeface="Arial" charset="0"/>
                <a:ea typeface="ＭＳ Ｐゴシック" charset="0"/>
              </a:rPr>
              <a:t>của</a:t>
            </a:r>
            <a:r>
              <a:rPr lang="en-US" sz="4800" b="1" dirty="0" smtClean="0">
                <a:solidFill>
                  <a:srgbClr val="FFFFFF"/>
                </a:solidFill>
                <a:latin typeface="Arial" charset="0"/>
                <a:ea typeface="ＭＳ Ｐゴシック" charset="0"/>
              </a:rPr>
              <a:t> Israel</a:t>
            </a:r>
            <a:endParaRPr lang="en-US" sz="4800" b="1" dirty="0">
              <a:solidFill>
                <a:srgbClr val="FFFFFF"/>
              </a:solidFill>
              <a:latin typeface="Arial" charset="0"/>
              <a:ea typeface="ＭＳ Ｐゴシック" charset="0"/>
            </a:endParaRPr>
          </a:p>
        </p:txBody>
      </p:sp>
      <p:sp>
        <p:nvSpPr>
          <p:cNvPr id="301060" name="Text Box 14"/>
          <p:cNvSpPr txBox="1">
            <a:spLocks noChangeArrowheads="1"/>
          </p:cNvSpPr>
          <p:nvPr/>
        </p:nvSpPr>
        <p:spPr bwMode="auto">
          <a:xfrm>
            <a:off x="9304709" y="69850"/>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a:solidFill>
                  <a:srgbClr val="FFFFFF"/>
                </a:solidFill>
                <a:cs typeface="Arial" charset="0"/>
              </a:rPr>
              <a:t>51</a:t>
            </a:r>
            <a:endParaRPr lang="en-US" sz="2400" b="1">
              <a:solidFill>
                <a:srgbClr val="FFFF66"/>
              </a:solidFill>
              <a:cs typeface="Arial" charset="0"/>
            </a:endParaRPr>
          </a:p>
        </p:txBody>
      </p:sp>
      <p:sp>
        <p:nvSpPr>
          <p:cNvPr id="6" name="Content Placeholder 1"/>
          <p:cNvSpPr txBox="1">
            <a:spLocks/>
          </p:cNvSpPr>
          <p:nvPr/>
        </p:nvSpPr>
        <p:spPr bwMode="auto">
          <a:xfrm>
            <a:off x="228600" y="1143000"/>
            <a:ext cx="8915400" cy="5334000"/>
          </a:xfrm>
          <a:prstGeom prst="rect">
            <a:avLst/>
          </a:prstGeom>
          <a:noFill/>
          <a:ln w="9525">
            <a:noFill/>
            <a:miter lim="800000"/>
            <a:headEnd/>
            <a:tailEnd/>
          </a:ln>
          <a:effectLst/>
        </p:spPr>
        <p:txBody>
          <a:bodyPr/>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a:spcBef>
                <a:spcPct val="20000"/>
              </a:spcBef>
              <a:buSzPct val="70000"/>
              <a:buFont typeface="Garamond" charset="0"/>
              <a:buAutoNum type="arabicPeriod" startAt="14"/>
            </a:pPr>
            <a:r>
              <a:rPr lang="en-US" sz="3200" b="1" dirty="0" err="1" smtClean="0">
                <a:cs typeface="Arial" charset="0"/>
              </a:rPr>
              <a:t>Khổ</a:t>
            </a:r>
            <a:r>
              <a:rPr lang="en-US" sz="3200" b="1" dirty="0" smtClean="0">
                <a:cs typeface="Arial" charset="0"/>
              </a:rPr>
              <a:t> </a:t>
            </a:r>
            <a:r>
              <a:rPr lang="en-US" sz="3200" b="1" dirty="0" err="1" smtClean="0">
                <a:cs typeface="Arial" charset="0"/>
              </a:rPr>
              <a:t>nỗi</a:t>
            </a:r>
            <a:r>
              <a:rPr lang="en-US" sz="3200" b="1" dirty="0" smtClean="0">
                <a:cs typeface="Arial" charset="0"/>
              </a:rPr>
              <a:t>, </a:t>
            </a:r>
            <a:r>
              <a:rPr lang="vi-VN" sz="3200" b="1" dirty="0" smtClean="0">
                <a:cs typeface="Arial" charset="0"/>
              </a:rPr>
              <a:t>Cựu Ước</a:t>
            </a:r>
            <a:r>
              <a:rPr lang="en-US" sz="3200" b="1" dirty="0" smtClean="0">
                <a:solidFill>
                  <a:srgbClr val="FFFF00"/>
                </a:solidFill>
                <a:cs typeface="Arial" charset="0"/>
              </a:rPr>
              <a:t> </a:t>
            </a:r>
            <a:r>
              <a:rPr lang="en-US" sz="3200" b="1" dirty="0" err="1" smtClean="0">
                <a:solidFill>
                  <a:srgbClr val="FFFF00"/>
                </a:solidFill>
                <a:cs typeface="Arial" charset="0"/>
              </a:rPr>
              <a:t>không</a:t>
            </a:r>
            <a:r>
              <a:rPr lang="en-US" sz="3200" b="1" dirty="0" smtClean="0">
                <a:cs typeface="Arial" charset="0"/>
              </a:rPr>
              <a:t> </a:t>
            </a:r>
            <a:r>
              <a:rPr lang="en-US" sz="3200" b="1" dirty="0" err="1" smtClean="0">
                <a:cs typeface="Arial" charset="0"/>
              </a:rPr>
              <a:t>đưa</a:t>
            </a:r>
            <a:r>
              <a:rPr lang="en-US" sz="3200" b="1" dirty="0" smtClean="0">
                <a:cs typeface="Arial" charset="0"/>
              </a:rPr>
              <a:t> </a:t>
            </a:r>
          </a:p>
          <a:p>
            <a:pPr algn="l">
              <a:spcBef>
                <a:spcPct val="20000"/>
              </a:spcBef>
              <a:buSzPct val="70000"/>
            </a:pPr>
            <a:r>
              <a:rPr lang="en-US" sz="3200" b="1" dirty="0" smtClean="0">
                <a:cs typeface="Arial" charset="0"/>
              </a:rPr>
              <a:t>     </a:t>
            </a:r>
            <a:r>
              <a:rPr lang="en-US" sz="3200" b="1" dirty="0" err="1" smtClean="0">
                <a:cs typeface="Arial" charset="0"/>
              </a:rPr>
              <a:t>ra</a:t>
            </a:r>
            <a:r>
              <a:rPr lang="en-US" sz="3200" b="1" dirty="0" smtClean="0">
                <a:cs typeface="Arial" charset="0"/>
              </a:rPr>
              <a:t> </a:t>
            </a:r>
            <a:r>
              <a:rPr lang="en-US" sz="3200" b="1" dirty="0" err="1" smtClean="0">
                <a:solidFill>
                  <a:srgbClr val="FFFF00"/>
                </a:solidFill>
                <a:cs typeface="Arial" charset="0"/>
              </a:rPr>
              <a:t>hướng</a:t>
            </a:r>
            <a:r>
              <a:rPr lang="en-US" sz="3200" b="1" dirty="0" smtClean="0">
                <a:solidFill>
                  <a:srgbClr val="FFFF00"/>
                </a:solidFill>
                <a:cs typeface="Arial" charset="0"/>
              </a:rPr>
              <a:t> </a:t>
            </a:r>
            <a:r>
              <a:rPr lang="en-US" sz="3200" b="1" dirty="0" err="1" smtClean="0">
                <a:solidFill>
                  <a:srgbClr val="FFFF00"/>
                </a:solidFill>
                <a:cs typeface="Arial" charset="0"/>
              </a:rPr>
              <a:t>dẫn</a:t>
            </a:r>
            <a:r>
              <a:rPr lang="en-US" sz="3200" b="1" dirty="0" smtClean="0">
                <a:solidFill>
                  <a:srgbClr val="FFFF00"/>
                </a:solidFill>
                <a:cs typeface="Arial" charset="0"/>
              </a:rPr>
              <a:t> </a:t>
            </a:r>
            <a:r>
              <a:rPr lang="en-US" sz="3200" b="1" dirty="0" err="1" smtClean="0">
                <a:solidFill>
                  <a:srgbClr val="FFFF00"/>
                </a:solidFill>
                <a:cs typeface="Arial" charset="0"/>
              </a:rPr>
              <a:t>rõ</a:t>
            </a:r>
            <a:r>
              <a:rPr lang="en-US" sz="3200" b="1" dirty="0" smtClean="0">
                <a:solidFill>
                  <a:srgbClr val="FFFF00"/>
                </a:solidFill>
                <a:cs typeface="Arial" charset="0"/>
              </a:rPr>
              <a:t> </a:t>
            </a:r>
            <a:r>
              <a:rPr lang="en-US" sz="3200" b="1" dirty="0" err="1" smtClean="0">
                <a:solidFill>
                  <a:srgbClr val="FFFF00"/>
                </a:solidFill>
                <a:cs typeface="Arial" charset="0"/>
              </a:rPr>
              <a:t>ràng</a:t>
            </a:r>
            <a:r>
              <a:rPr lang="en-US" sz="3200" b="1" dirty="0" smtClean="0">
                <a:solidFill>
                  <a:srgbClr val="FFFF00"/>
                </a:solidFill>
                <a:cs typeface="Arial" charset="0"/>
              </a:rPr>
              <a:t> </a:t>
            </a:r>
            <a:r>
              <a:rPr lang="en-US" sz="3200" b="1" dirty="0" err="1" smtClean="0">
                <a:solidFill>
                  <a:srgbClr val="FFFF00"/>
                </a:solidFill>
                <a:cs typeface="Arial" charset="0"/>
              </a:rPr>
              <a:t>nào</a:t>
            </a:r>
            <a:r>
              <a:rPr lang="en-US" sz="3200" b="1" dirty="0" smtClean="0">
                <a:solidFill>
                  <a:srgbClr val="C00000"/>
                </a:solidFill>
                <a:cs typeface="Arial" charset="0"/>
              </a:rPr>
              <a:t> </a:t>
            </a:r>
            <a:r>
              <a:rPr lang="en-US" sz="3200" b="1" dirty="0" err="1" smtClean="0">
                <a:cs typeface="Arial" charset="0"/>
              </a:rPr>
              <a:t>để</a:t>
            </a:r>
            <a:r>
              <a:rPr lang="en-US" sz="3200" b="1" dirty="0" smtClean="0">
                <a:cs typeface="Arial" charset="0"/>
              </a:rPr>
              <a:t> </a:t>
            </a:r>
            <a:r>
              <a:rPr lang="en-US" sz="3200" b="1" dirty="0" err="1" smtClean="0">
                <a:cs typeface="Arial" charset="0"/>
              </a:rPr>
              <a:t>họ</a:t>
            </a:r>
            <a:endParaRPr lang="en-US" sz="3200" b="1" dirty="0" smtClean="0">
              <a:cs typeface="Arial" charset="0"/>
            </a:endParaRPr>
          </a:p>
          <a:p>
            <a:pPr algn="l">
              <a:spcBef>
                <a:spcPct val="20000"/>
              </a:spcBef>
              <a:buSzPct val="70000"/>
            </a:pPr>
            <a:r>
              <a:rPr lang="en-US" sz="3200" b="1" dirty="0" smtClean="0">
                <a:cs typeface="Arial" charset="0"/>
              </a:rPr>
              <a:t>     </a:t>
            </a:r>
            <a:r>
              <a:rPr lang="en-US" sz="3200" b="1" dirty="0" err="1" smtClean="0">
                <a:cs typeface="Arial" charset="0"/>
              </a:rPr>
              <a:t>biết</a:t>
            </a:r>
            <a:r>
              <a:rPr lang="en-US" sz="3200" b="1" dirty="0" smtClean="0">
                <a:cs typeface="Arial" charset="0"/>
              </a:rPr>
              <a:t> </a:t>
            </a:r>
            <a:r>
              <a:rPr lang="en-US" sz="3200" b="1" dirty="0" err="1" smtClean="0">
                <a:cs typeface="Arial" charset="0"/>
              </a:rPr>
              <a:t>mình</a:t>
            </a:r>
            <a:r>
              <a:rPr lang="en-US" sz="3200" b="1" dirty="0" smtClean="0">
                <a:cs typeface="Arial" charset="0"/>
              </a:rPr>
              <a:t> </a:t>
            </a:r>
            <a:r>
              <a:rPr lang="en-US" sz="3200" b="1" dirty="0" err="1" smtClean="0">
                <a:cs typeface="Arial" charset="0"/>
              </a:rPr>
              <a:t>là</a:t>
            </a:r>
            <a:r>
              <a:rPr lang="en-US" sz="3200" b="1" dirty="0" smtClean="0">
                <a:cs typeface="Arial" charset="0"/>
              </a:rPr>
              <a:t> </a:t>
            </a:r>
            <a:r>
              <a:rPr lang="en-US" sz="3200" b="1" dirty="0" err="1" smtClean="0">
                <a:cs typeface="Arial" charset="0"/>
              </a:rPr>
              <a:t>ai</a:t>
            </a:r>
            <a:r>
              <a:rPr lang="en-US" sz="3200" b="1" dirty="0" smtClean="0">
                <a:cs typeface="Arial" charset="0"/>
              </a:rPr>
              <a:t> </a:t>
            </a:r>
            <a:r>
              <a:rPr lang="en-US" sz="3200" b="1" dirty="0" err="1" smtClean="0">
                <a:cs typeface="Arial" charset="0"/>
              </a:rPr>
              <a:t>hoặc</a:t>
            </a:r>
            <a:r>
              <a:rPr lang="en-US" sz="3200" b="1" dirty="0" smtClean="0">
                <a:cs typeface="Arial" charset="0"/>
              </a:rPr>
              <a:t> </a:t>
            </a:r>
            <a:r>
              <a:rPr lang="en-US" sz="3200" b="1" dirty="0" err="1" smtClean="0">
                <a:cs typeface="Arial" charset="0"/>
              </a:rPr>
              <a:t>cách</a:t>
            </a:r>
            <a:r>
              <a:rPr lang="en-US" sz="3200" b="1" dirty="0" smtClean="0">
                <a:cs typeface="Arial" charset="0"/>
              </a:rPr>
              <a:t> </a:t>
            </a:r>
            <a:r>
              <a:rPr lang="en-US" sz="3200" b="1" dirty="0" err="1" smtClean="0">
                <a:cs typeface="Arial" charset="0"/>
              </a:rPr>
              <a:t>thức</a:t>
            </a:r>
            <a:endParaRPr lang="en-US" sz="3200" b="1" dirty="0" smtClean="0">
              <a:cs typeface="Arial" charset="0"/>
            </a:endParaRPr>
          </a:p>
          <a:p>
            <a:pPr algn="l">
              <a:spcBef>
                <a:spcPct val="20000"/>
              </a:spcBef>
              <a:buSzPct val="70000"/>
            </a:pPr>
            <a:r>
              <a:rPr lang="en-US" sz="3200" b="1" dirty="0" smtClean="0">
                <a:cs typeface="Arial" charset="0"/>
              </a:rPr>
              <a:t>     </a:t>
            </a:r>
            <a:r>
              <a:rPr lang="en-US" sz="3200" b="1" dirty="0" err="1" smtClean="0">
                <a:cs typeface="Arial" charset="0"/>
              </a:rPr>
              <a:t>chọn</a:t>
            </a:r>
            <a:r>
              <a:rPr lang="en-US" sz="3200" b="1" dirty="0" smtClean="0">
                <a:cs typeface="Arial" charset="0"/>
              </a:rPr>
              <a:t> </a:t>
            </a:r>
            <a:r>
              <a:rPr lang="en-US" sz="3200" b="1" dirty="0" err="1" smtClean="0">
                <a:cs typeface="Arial" charset="0"/>
              </a:rPr>
              <a:t>lựa</a:t>
            </a:r>
            <a:r>
              <a:rPr lang="en-US" sz="3200" b="1" dirty="0" smtClean="0">
                <a:cs typeface="Arial" charset="0"/>
              </a:rPr>
              <a:t> </a:t>
            </a:r>
            <a:r>
              <a:rPr lang="en-US" sz="3200" b="1" dirty="0" err="1" smtClean="0">
                <a:cs typeface="Arial" charset="0"/>
              </a:rPr>
              <a:t>họ</a:t>
            </a:r>
            <a:r>
              <a:rPr lang="en-US" sz="3200" b="1" dirty="0" smtClean="0">
                <a:cs typeface="Arial" charset="0"/>
              </a:rPr>
              <a:t>.  </a:t>
            </a:r>
            <a:r>
              <a:rPr lang="en-US" sz="3200" b="1" dirty="0" err="1" smtClean="0">
                <a:cs typeface="Arial" charset="0"/>
              </a:rPr>
              <a:t>Tuy</a:t>
            </a:r>
            <a:r>
              <a:rPr lang="en-US" sz="3200" b="1" dirty="0" smtClean="0">
                <a:cs typeface="Arial" charset="0"/>
              </a:rPr>
              <a:t> </a:t>
            </a:r>
            <a:r>
              <a:rPr lang="en-US" sz="3200" b="1" dirty="0" err="1" smtClean="0">
                <a:cs typeface="Arial" charset="0"/>
              </a:rPr>
              <a:t>nhiên</a:t>
            </a:r>
            <a:r>
              <a:rPr lang="en-US" sz="3200" b="1" dirty="0" smtClean="0">
                <a:cs typeface="Arial" charset="0"/>
              </a:rPr>
              <a:t>, </a:t>
            </a:r>
            <a:r>
              <a:rPr lang="en-US" sz="3200" b="1" dirty="0" err="1" smtClean="0">
                <a:cs typeface="Arial" charset="0"/>
              </a:rPr>
              <a:t>chỉ</a:t>
            </a:r>
            <a:r>
              <a:rPr lang="en-US" sz="3200" b="1" dirty="0" smtClean="0">
                <a:cs typeface="Arial" charset="0"/>
              </a:rPr>
              <a:t> </a:t>
            </a:r>
            <a:r>
              <a:rPr lang="en-US" sz="3200" b="1" dirty="0" err="1" smtClean="0">
                <a:cs typeface="Arial" charset="0"/>
              </a:rPr>
              <a:t>riêng</a:t>
            </a:r>
            <a:r>
              <a:rPr lang="en-US" sz="3200" b="1" dirty="0" smtClean="0">
                <a:cs typeface="Arial" charset="0"/>
              </a:rPr>
              <a:t> </a:t>
            </a:r>
            <a:r>
              <a:rPr lang="en-US" sz="3200" b="1" dirty="0" err="1" smtClean="0">
                <a:cs typeface="Arial" charset="0"/>
              </a:rPr>
              <a:t>cụm</a:t>
            </a:r>
            <a:r>
              <a:rPr lang="en-US" sz="3200" b="1" dirty="0" smtClean="0">
                <a:cs typeface="Arial" charset="0"/>
              </a:rPr>
              <a:t> </a:t>
            </a:r>
            <a:r>
              <a:rPr lang="en-US" sz="3200" b="1" dirty="0" err="1" smtClean="0">
                <a:cs typeface="Arial" charset="0"/>
              </a:rPr>
              <a:t>từ</a:t>
            </a:r>
            <a:r>
              <a:rPr lang="en-US" sz="3200" b="1" dirty="0" smtClean="0">
                <a:cs typeface="Arial" charset="0"/>
              </a:rPr>
              <a:t> </a:t>
            </a:r>
            <a:r>
              <a:rPr lang="en-US" sz="3200" b="1" dirty="0" err="1" smtClean="0">
                <a:cs typeface="Arial" charset="0"/>
              </a:rPr>
              <a:t>trưởng</a:t>
            </a:r>
            <a:r>
              <a:rPr lang="en-US" sz="3200" b="1" dirty="0" smtClean="0">
                <a:cs typeface="Arial" charset="0"/>
              </a:rPr>
              <a:t> </a:t>
            </a:r>
            <a:r>
              <a:rPr lang="en-US" sz="3200" b="1" dirty="0" err="1" smtClean="0">
                <a:cs typeface="Arial" charset="0"/>
              </a:rPr>
              <a:t>lão</a:t>
            </a:r>
            <a:r>
              <a:rPr lang="en-US" sz="3200" b="1" dirty="0" smtClean="0">
                <a:cs typeface="Arial" charset="0"/>
              </a:rPr>
              <a:t> </a:t>
            </a:r>
            <a:r>
              <a:rPr lang="en-US" sz="3200" b="1" dirty="0" err="1" smtClean="0">
                <a:cs typeface="Arial" charset="0"/>
              </a:rPr>
              <a:t>cũng</a:t>
            </a:r>
            <a:r>
              <a:rPr lang="en-US" sz="3200" b="1" dirty="0" smtClean="0">
                <a:cs typeface="Arial" charset="0"/>
              </a:rPr>
              <a:t> </a:t>
            </a:r>
            <a:r>
              <a:rPr lang="en-US" sz="3200" b="1" dirty="0" err="1" smtClean="0">
                <a:cs typeface="Arial" charset="0"/>
              </a:rPr>
              <a:t>đủ</a:t>
            </a:r>
            <a:r>
              <a:rPr lang="en-US" sz="3200" b="1" dirty="0" smtClean="0">
                <a:cs typeface="Arial" charset="0"/>
              </a:rPr>
              <a:t> </a:t>
            </a:r>
            <a:r>
              <a:rPr lang="en-US" sz="3200" b="1" dirty="0" err="1" smtClean="0">
                <a:cs typeface="Arial" charset="0"/>
              </a:rPr>
              <a:t>nhấn</a:t>
            </a:r>
            <a:r>
              <a:rPr lang="en-US" sz="3200" b="1" dirty="0" smtClean="0">
                <a:cs typeface="Arial" charset="0"/>
              </a:rPr>
              <a:t> </a:t>
            </a:r>
            <a:r>
              <a:rPr lang="en-US" sz="3200" b="1" dirty="0" err="1" smtClean="0">
                <a:cs typeface="Arial" charset="0"/>
              </a:rPr>
              <a:t>mạnh</a:t>
            </a:r>
            <a:r>
              <a:rPr lang="en-US" sz="3200" b="1" dirty="0" smtClean="0">
                <a:cs typeface="Arial" charset="0"/>
              </a:rPr>
              <a:t> </a:t>
            </a:r>
            <a:r>
              <a:rPr lang="en-US" sz="3200" b="1" dirty="0" err="1" smtClean="0">
                <a:solidFill>
                  <a:srgbClr val="FFFF00"/>
                </a:solidFill>
                <a:cs typeface="Arial" charset="0"/>
              </a:rPr>
              <a:t>họ</a:t>
            </a:r>
            <a:r>
              <a:rPr lang="en-US" sz="3200" b="1" dirty="0" smtClean="0">
                <a:solidFill>
                  <a:srgbClr val="FFFF00"/>
                </a:solidFill>
                <a:cs typeface="Arial" charset="0"/>
              </a:rPr>
              <a:t> </a:t>
            </a:r>
            <a:r>
              <a:rPr lang="en-US" sz="3200" b="1" dirty="0" err="1" smtClean="0">
                <a:cs typeface="Arial" charset="0"/>
              </a:rPr>
              <a:t>là</a:t>
            </a:r>
            <a:r>
              <a:rPr lang="en-US" sz="3200" b="1" dirty="0" smtClean="0">
                <a:cs typeface="Arial" charset="0"/>
              </a:rPr>
              <a:t> </a:t>
            </a:r>
            <a:r>
              <a:rPr lang="en-US" sz="3200" b="1" dirty="0" err="1" smtClean="0">
                <a:cs typeface="Arial" charset="0"/>
              </a:rPr>
              <a:t>những</a:t>
            </a:r>
            <a:r>
              <a:rPr lang="en-US" sz="3200" b="1" dirty="0" smtClean="0">
                <a:cs typeface="Arial" charset="0"/>
              </a:rPr>
              <a:t> </a:t>
            </a:r>
            <a:r>
              <a:rPr lang="en-US" sz="3200" b="1" dirty="0" err="1" smtClean="0">
                <a:cs typeface="Arial" charset="0"/>
              </a:rPr>
              <a:t>nhóm</a:t>
            </a:r>
            <a:r>
              <a:rPr lang="en-US" sz="3200" b="1" dirty="0" smtClean="0">
                <a:cs typeface="Arial" charset="0"/>
              </a:rPr>
              <a:t> </a:t>
            </a:r>
            <a:r>
              <a:rPr lang="en-US" sz="3200" b="1" dirty="0" err="1" smtClean="0">
                <a:cs typeface="Arial" charset="0"/>
              </a:rPr>
              <a:t>người</a:t>
            </a:r>
            <a:r>
              <a:rPr lang="en-US" sz="3200" b="1" dirty="0" smtClean="0">
                <a:cs typeface="Arial" charset="0"/>
              </a:rPr>
              <a:t> </a:t>
            </a:r>
            <a:r>
              <a:rPr lang="en-US" sz="3200" b="1" dirty="0" err="1" smtClean="0">
                <a:solidFill>
                  <a:srgbClr val="FFFF00"/>
                </a:solidFill>
                <a:cs typeface="Arial" charset="0"/>
              </a:rPr>
              <a:t>lớn</a:t>
            </a:r>
            <a:r>
              <a:rPr lang="en-US" sz="3200" b="1" dirty="0" smtClean="0">
                <a:solidFill>
                  <a:srgbClr val="FFFF00"/>
                </a:solidFill>
                <a:cs typeface="Arial" charset="0"/>
              </a:rPr>
              <a:t> </a:t>
            </a:r>
            <a:r>
              <a:rPr lang="en-US" sz="3200" b="1" dirty="0" err="1" smtClean="0">
                <a:solidFill>
                  <a:srgbClr val="FFFF00"/>
                </a:solidFill>
                <a:cs typeface="Arial" charset="0"/>
              </a:rPr>
              <a:t>tuổi</a:t>
            </a:r>
            <a:r>
              <a:rPr lang="en-US" sz="3200" b="1" dirty="0" smtClean="0">
                <a:solidFill>
                  <a:srgbClr val="FFFF00"/>
                </a:solidFill>
                <a:cs typeface="Arial" charset="0"/>
              </a:rPr>
              <a:t>, </a:t>
            </a:r>
            <a:r>
              <a:rPr lang="en-US" sz="3200" b="1" dirty="0" err="1" smtClean="0">
                <a:solidFill>
                  <a:srgbClr val="FFFF00"/>
                </a:solidFill>
                <a:cs typeface="Arial" charset="0"/>
              </a:rPr>
              <a:t>trưởng</a:t>
            </a:r>
            <a:r>
              <a:rPr lang="en-US" sz="3200" b="1" dirty="0" smtClean="0">
                <a:solidFill>
                  <a:srgbClr val="FFFF00"/>
                </a:solidFill>
                <a:cs typeface="Arial" charset="0"/>
              </a:rPr>
              <a:t> </a:t>
            </a:r>
            <a:r>
              <a:rPr lang="en-US" sz="3200" b="1" dirty="0" err="1" smtClean="0">
                <a:solidFill>
                  <a:srgbClr val="FFFF00"/>
                </a:solidFill>
                <a:cs typeface="Arial" charset="0"/>
              </a:rPr>
              <a:t>thành</a:t>
            </a:r>
            <a:r>
              <a:rPr lang="en-US" sz="3200" b="1" dirty="0" smtClean="0">
                <a:solidFill>
                  <a:srgbClr val="FFFF00"/>
                </a:solidFill>
                <a:cs typeface="Arial" charset="0"/>
              </a:rPr>
              <a:t>.</a:t>
            </a:r>
            <a:endParaRPr lang="en-US" sz="4800" b="1" dirty="0">
              <a:solidFill>
                <a:srgbClr val="FFFF00"/>
              </a:solidFill>
              <a:cs typeface="Arial" charset="0"/>
            </a:endParaRPr>
          </a:p>
        </p:txBody>
      </p:sp>
    </p:spTree>
    <p:extLst>
      <p:ext uri="{BB962C8B-B14F-4D97-AF65-F5344CB8AC3E}">
        <p14:creationId xmlns:p14="http://schemas.microsoft.com/office/powerpoint/2010/main" val="389723119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checkerboard(across)">
                                      <p:cBhvr>
                                        <p:cTn id="10" dur="500"/>
                                        <p:tgtEl>
                                          <p:spTgt spid="6">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checkerboard(across)">
                                      <p:cBhvr>
                                        <p:cTn id="13" dur="500"/>
                                        <p:tgtEl>
                                          <p:spTgt spid="6">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checkerboard(across)">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60" name="Rectangle 32"/>
          <p:cNvSpPr>
            <a:spLocks noGrp="1" noChangeArrowheads="1"/>
          </p:cNvSpPr>
          <p:nvPr>
            <p:ph type="title" idx="4294967295"/>
          </p:nvPr>
        </p:nvSpPr>
        <p:spPr/>
        <p:txBody>
          <a:bodyPr/>
          <a:lstStyle/>
          <a:p>
            <a:pPr eaLnBrk="1" hangingPunct="1">
              <a:defRPr/>
            </a:pPr>
            <a:r>
              <a:rPr lang="en-US" dirty="0">
                <a:latin typeface="Arial" charset="0"/>
                <a:ea typeface="ＭＳ Ｐゴシック" charset="0"/>
                <a:cs typeface="ＭＳ Ｐゴシック" charset="0"/>
              </a:rPr>
              <a:t>Acts 1</a:t>
            </a:r>
          </a:p>
        </p:txBody>
      </p:sp>
      <p:pic>
        <p:nvPicPr>
          <p:cNvPr id="221186" name="Picture 2" descr="Passion Week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endParaRPr lang="en-US"/>
          </a:p>
        </p:txBody>
      </p:sp>
      <p:sp>
        <p:nvSpPr>
          <p:cNvPr id="221188" name="Text Box 4"/>
          <p:cNvSpPr txBox="1">
            <a:spLocks noChangeArrowheads="1"/>
          </p:cNvSpPr>
          <p:nvPr/>
        </p:nvSpPr>
        <p:spPr bwMode="auto">
          <a:xfrm>
            <a:off x="8458200" y="152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chemeClr val="bg1"/>
                </a:solidFill>
              </a:rPr>
              <a:t>64</a:t>
            </a:r>
            <a:endParaRPr lang="en-US">
              <a:solidFill>
                <a:schemeClr val="bg1"/>
              </a:solidFill>
            </a:endParaRPr>
          </a:p>
        </p:txBody>
      </p:sp>
      <p:sp>
        <p:nvSpPr>
          <p:cNvPr id="150533" name="AutoShape 5"/>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0534" name="AutoShape 6"/>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0535" name="AutoShape 7"/>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50536" name="Picture 8" descr="j02379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7" name="AutoShape 9"/>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pic>
        <p:nvPicPr>
          <p:cNvPr id="150538" name="Picture 10" descr="j0178460"/>
          <p:cNvPicPr>
            <a:picLocks noChangeAspect="1" noChangeArrowheads="1"/>
          </p:cNvPicPr>
          <p:nvPr/>
        </p:nvPicPr>
        <p:blipFill>
          <a:blip r:embed="rId5" cstate="print">
            <a:extLst>
              <a:ext uri="{28A0092B-C50C-407E-A947-70E740481C1C}">
                <a14:useLocalDpi xmlns:a14="http://schemas.microsoft.com/office/drawing/2010/main" val="0"/>
              </a:ext>
            </a:extLst>
          </a:blip>
          <a:srcRect r="14583" b="47012"/>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11" descr="j02020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221214" name="Picture 13" descr="j01825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15" name="Picture 14" descr="j0285300"/>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0543" name="AutoShape 15"/>
          <p:cNvSpPr>
            <a:spLocks noChangeArrowheads="1"/>
          </p:cNvSpPr>
          <p:nvPr/>
        </p:nvSpPr>
        <p:spPr bwMode="auto">
          <a:xfrm rot="-5400000">
            <a:off x="5943600" y="3276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0544" name="AutoShape 16"/>
          <p:cNvSpPr>
            <a:spLocks noChangeArrowheads="1"/>
          </p:cNvSpPr>
          <p:nvPr/>
        </p:nvSpPr>
        <p:spPr bwMode="auto">
          <a:xfrm rot="5400000" flipV="1">
            <a:off x="59436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50545"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endParaRPr lang="en-US"/>
          </a:p>
        </p:txBody>
      </p:sp>
      <p:grpSp>
        <p:nvGrpSpPr>
          <p:cNvPr id="3" name="Group 18"/>
          <p:cNvGrpSpPr>
            <a:grpSpLocks/>
          </p:cNvGrpSpPr>
          <p:nvPr/>
        </p:nvGrpSpPr>
        <p:grpSpPr bwMode="auto">
          <a:xfrm>
            <a:off x="76200" y="4038600"/>
            <a:ext cx="4691064" cy="838200"/>
            <a:chOff x="48" y="2544"/>
            <a:chExt cx="2955" cy="528"/>
          </a:xfrm>
        </p:grpSpPr>
        <p:sp>
          <p:nvSpPr>
            <p:cNvPr id="221212"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221213" name="Text Box 20"/>
            <p:cNvSpPr txBox="1">
              <a:spLocks noChangeArrowheads="1"/>
            </p:cNvSpPr>
            <p:nvPr/>
          </p:nvSpPr>
          <p:spPr bwMode="auto">
            <a:xfrm>
              <a:off x="576" y="2693"/>
              <a:ext cx="242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dirty="0" err="1" smtClean="0">
                  <a:solidFill>
                    <a:schemeClr val="bg1"/>
                  </a:solidFill>
                  <a:latin typeface="Arial" charset="0"/>
                </a:rPr>
                <a:t>Êxê</a:t>
              </a:r>
              <a:r>
                <a:rPr lang="en-US" sz="1800" b="1" dirty="0" smtClean="0">
                  <a:solidFill>
                    <a:schemeClr val="bg1"/>
                  </a:solidFill>
                  <a:latin typeface="Arial" charset="0"/>
                </a:rPr>
                <a:t> </a:t>
              </a:r>
              <a:r>
                <a:rPr lang="en-US" sz="1800" b="1" dirty="0">
                  <a:solidFill>
                    <a:schemeClr val="bg1"/>
                  </a:solidFill>
                  <a:latin typeface="Arial" charset="0"/>
                </a:rPr>
                <a:t>8:4; 9:3; 10:4; 10:18-19; 11:23</a:t>
              </a:r>
            </a:p>
          </p:txBody>
        </p:sp>
      </p:grpSp>
      <p:grpSp>
        <p:nvGrpSpPr>
          <p:cNvPr id="4" name="Group 21"/>
          <p:cNvGrpSpPr>
            <a:grpSpLocks/>
          </p:cNvGrpSpPr>
          <p:nvPr/>
        </p:nvGrpSpPr>
        <p:grpSpPr bwMode="auto">
          <a:xfrm>
            <a:off x="76200" y="4953000"/>
            <a:ext cx="4105276" cy="838200"/>
            <a:chOff x="48" y="3120"/>
            <a:chExt cx="2586" cy="528"/>
          </a:xfrm>
        </p:grpSpPr>
        <p:sp>
          <p:nvSpPr>
            <p:cNvPr id="221210"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21211" name="Text Box 23"/>
            <p:cNvSpPr txBox="1">
              <a:spLocks noChangeArrowheads="1"/>
            </p:cNvSpPr>
            <p:nvPr/>
          </p:nvSpPr>
          <p:spPr bwMode="auto">
            <a:xfrm>
              <a:off x="576" y="3268"/>
              <a:ext cx="205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dirty="0" smtClean="0">
                  <a:solidFill>
                    <a:schemeClr val="bg1"/>
                  </a:solidFill>
                  <a:latin typeface="Arial" charset="0"/>
                </a:rPr>
                <a:t>Luca </a:t>
              </a:r>
              <a:r>
                <a:rPr lang="en-US" sz="1800" b="1" dirty="0">
                  <a:solidFill>
                    <a:schemeClr val="bg1"/>
                  </a:solidFill>
                  <a:latin typeface="Arial" charset="0"/>
                </a:rPr>
                <a:t>19:37; 24:50; Acts 1:10</a:t>
              </a:r>
            </a:p>
          </p:txBody>
        </p:sp>
      </p:grpSp>
      <p:grpSp>
        <p:nvGrpSpPr>
          <p:cNvPr id="5" name="Group 24"/>
          <p:cNvGrpSpPr>
            <a:grpSpLocks/>
          </p:cNvGrpSpPr>
          <p:nvPr/>
        </p:nvGrpSpPr>
        <p:grpSpPr bwMode="auto">
          <a:xfrm>
            <a:off x="76200" y="5867400"/>
            <a:ext cx="4421190" cy="838200"/>
            <a:chOff x="48" y="3696"/>
            <a:chExt cx="2785" cy="528"/>
          </a:xfrm>
        </p:grpSpPr>
        <p:sp>
          <p:nvSpPr>
            <p:cNvPr id="221208"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221209" name="Text Box 26"/>
            <p:cNvSpPr txBox="1">
              <a:spLocks noChangeArrowheads="1"/>
            </p:cNvSpPr>
            <p:nvPr/>
          </p:nvSpPr>
          <p:spPr bwMode="auto">
            <a:xfrm>
              <a:off x="576" y="3844"/>
              <a:ext cx="22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800" b="1" dirty="0" err="1" smtClean="0">
                  <a:solidFill>
                    <a:schemeClr val="bg1"/>
                  </a:solidFill>
                  <a:latin typeface="Arial" charset="0"/>
                </a:rPr>
                <a:t>Công</a:t>
              </a:r>
              <a:r>
                <a:rPr lang="en-US" sz="1800" b="1" dirty="0" smtClean="0">
                  <a:solidFill>
                    <a:schemeClr val="bg1"/>
                  </a:solidFill>
                  <a:latin typeface="Arial" charset="0"/>
                </a:rPr>
                <a:t> </a:t>
              </a:r>
              <a:r>
                <a:rPr lang="en-US" sz="1800" b="1" dirty="0">
                  <a:solidFill>
                    <a:schemeClr val="bg1"/>
                  </a:solidFill>
                  <a:latin typeface="Arial" charset="0"/>
                </a:rPr>
                <a:t>1:11; </a:t>
              </a:r>
              <a:r>
                <a:rPr lang="en-US" sz="1800" b="1" dirty="0" err="1" smtClean="0">
                  <a:solidFill>
                    <a:schemeClr val="bg1"/>
                  </a:solidFill>
                  <a:latin typeface="Arial" charset="0"/>
                </a:rPr>
                <a:t>Xa</a:t>
              </a:r>
              <a:r>
                <a:rPr lang="en-US" sz="1800" b="1" dirty="0" smtClean="0">
                  <a:solidFill>
                    <a:schemeClr val="bg1"/>
                  </a:solidFill>
                  <a:latin typeface="Arial" charset="0"/>
                </a:rPr>
                <a:t> </a:t>
              </a:r>
              <a:r>
                <a:rPr lang="en-US" sz="1800" b="1" dirty="0">
                  <a:solidFill>
                    <a:schemeClr val="bg1"/>
                  </a:solidFill>
                  <a:latin typeface="Arial" charset="0"/>
                </a:rPr>
                <a:t>14:4; </a:t>
              </a:r>
              <a:r>
                <a:rPr lang="en-US" sz="1800" b="1" dirty="0" err="1" smtClean="0">
                  <a:solidFill>
                    <a:schemeClr val="bg1"/>
                  </a:solidFill>
                  <a:latin typeface="Arial" charset="0"/>
                </a:rPr>
                <a:t>Êxê</a:t>
              </a:r>
              <a:r>
                <a:rPr lang="en-US" sz="1800" b="1" dirty="0" smtClean="0">
                  <a:solidFill>
                    <a:schemeClr val="bg1"/>
                  </a:solidFill>
                  <a:latin typeface="Arial" charset="0"/>
                </a:rPr>
                <a:t> </a:t>
              </a:r>
              <a:r>
                <a:rPr lang="en-US" sz="1800" b="1" dirty="0">
                  <a:solidFill>
                    <a:schemeClr val="bg1"/>
                  </a:solidFill>
                  <a:latin typeface="Arial" charset="0"/>
                </a:rPr>
                <a:t>43:1-5</a:t>
              </a:r>
            </a:p>
          </p:txBody>
        </p:sp>
      </p:grpSp>
      <p:sp>
        <p:nvSpPr>
          <p:cNvPr id="150555" name="AutoShape 27"/>
          <p:cNvSpPr>
            <a:spLocks noChangeArrowheads="1"/>
          </p:cNvSpPr>
          <p:nvPr/>
        </p:nvSpPr>
        <p:spPr bwMode="auto">
          <a:xfrm rot="-8655613">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pic>
        <p:nvPicPr>
          <p:cNvPr id="150556" name="Picture 28" descr="j021278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57" name="Picture 29" descr="j01956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5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50559" name="Picture 31" descr="Ascensi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50537"/>
                                        </p:tgtEl>
                                        <p:attrNameLst>
                                          <p:attrName>style.visibility</p:attrName>
                                        </p:attrNameLst>
                                      </p:cBhvr>
                                      <p:to>
                                        <p:strVal val="visible"/>
                                      </p:to>
                                    </p:set>
                                    <p:animEffect transition="in" filter="wipe(left)">
                                      <p:cBhvr>
                                        <p:cTn id="21" dur="500"/>
                                        <p:tgtEl>
                                          <p:spTgt spid="1505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150537"/>
                                        </p:tgtEl>
                                      </p:cBhvr>
                                    </p:animEffect>
                                    <p:set>
                                      <p:cBhvr>
                                        <p:cTn id="26" dur="1" fill="hold">
                                          <p:stCondLst>
                                            <p:cond delay="499"/>
                                          </p:stCondLst>
                                        </p:cTn>
                                        <p:tgtEl>
                                          <p:spTgt spid="150537"/>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150538"/>
                                        </p:tgtEl>
                                        <p:attrNameLst>
                                          <p:attrName>style.visibility</p:attrName>
                                        </p:attrNameLst>
                                      </p:cBhvr>
                                      <p:to>
                                        <p:strVal val="visible"/>
                                      </p:to>
                                    </p:set>
                                    <p:animEffect transition="in" filter="dissolve">
                                      <p:cBhvr>
                                        <p:cTn id="29" dur="500"/>
                                        <p:tgtEl>
                                          <p:spTgt spid="15053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150538"/>
                                        </p:tgtEl>
                                      </p:cBhvr>
                                    </p:animEffect>
                                    <p:set>
                                      <p:cBhvr>
                                        <p:cTn id="34" dur="1" fill="hold">
                                          <p:stCondLst>
                                            <p:cond delay="499"/>
                                          </p:stCondLst>
                                        </p:cTn>
                                        <p:tgtEl>
                                          <p:spTgt spid="15053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0533"/>
                                        </p:tgtEl>
                                        <p:attrNameLst>
                                          <p:attrName>style.visibility</p:attrName>
                                        </p:attrNameLst>
                                      </p:cBhvr>
                                      <p:to>
                                        <p:strVal val="visible"/>
                                      </p:to>
                                    </p:set>
                                    <p:animEffect transition="in" filter="wipe(down)">
                                      <p:cBhvr>
                                        <p:cTn id="47" dur="500"/>
                                        <p:tgtEl>
                                          <p:spTgt spid="150533"/>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150533"/>
                                        </p:tgtEl>
                                      </p:cBhvr>
                                    </p:animEffect>
                                    <p:set>
                                      <p:cBhvr>
                                        <p:cTn id="51" dur="1" fill="hold">
                                          <p:stCondLst>
                                            <p:cond delay="499"/>
                                          </p:stCondLst>
                                        </p:cTn>
                                        <p:tgtEl>
                                          <p:spTgt spid="150533"/>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150534"/>
                                        </p:tgtEl>
                                        <p:attrNameLst>
                                          <p:attrName>style.visibility</p:attrName>
                                        </p:attrNameLst>
                                      </p:cBhvr>
                                      <p:to>
                                        <p:strVal val="visible"/>
                                      </p:to>
                                    </p:set>
                                    <p:animEffect transition="in" filter="wipe(down)">
                                      <p:cBhvr>
                                        <p:cTn id="54" dur="500"/>
                                        <p:tgtEl>
                                          <p:spTgt spid="15053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150534"/>
                                        </p:tgtEl>
                                      </p:cBhvr>
                                    </p:animEffect>
                                    <p:set>
                                      <p:cBhvr>
                                        <p:cTn id="59" dur="1" fill="hold">
                                          <p:stCondLst>
                                            <p:cond delay="499"/>
                                          </p:stCondLst>
                                        </p:cTn>
                                        <p:tgtEl>
                                          <p:spTgt spid="150534"/>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150536"/>
                                        </p:tgtEl>
                                        <p:attrNameLst>
                                          <p:attrName>style.visibility</p:attrName>
                                        </p:attrNameLst>
                                      </p:cBhvr>
                                      <p:to>
                                        <p:strVal val="visible"/>
                                      </p:to>
                                    </p:set>
                                    <p:anim calcmode="lin" valueType="num">
                                      <p:cBhvr>
                                        <p:cTn id="64" dur="500" fill="hold"/>
                                        <p:tgtEl>
                                          <p:spTgt spid="150536"/>
                                        </p:tgtEl>
                                        <p:attrNameLst>
                                          <p:attrName>ppt_w</p:attrName>
                                        </p:attrNameLst>
                                      </p:cBhvr>
                                      <p:tavLst>
                                        <p:tav tm="0">
                                          <p:val>
                                            <p:fltVal val="0"/>
                                          </p:val>
                                        </p:tav>
                                        <p:tav tm="100000">
                                          <p:val>
                                            <p:strVal val="#ppt_w"/>
                                          </p:val>
                                        </p:tav>
                                      </p:tavLst>
                                    </p:anim>
                                    <p:anim calcmode="lin" valueType="num">
                                      <p:cBhvr>
                                        <p:cTn id="65" dur="500" fill="hold"/>
                                        <p:tgtEl>
                                          <p:spTgt spid="150536"/>
                                        </p:tgtEl>
                                        <p:attrNameLst>
                                          <p:attrName>ppt_h</p:attrName>
                                        </p:attrNameLst>
                                      </p:cBhvr>
                                      <p:tavLst>
                                        <p:tav tm="0">
                                          <p:val>
                                            <p:fltVal val="0"/>
                                          </p:val>
                                        </p:tav>
                                        <p:tav tm="100000">
                                          <p:val>
                                            <p:strVal val="#ppt_h"/>
                                          </p:val>
                                        </p:tav>
                                      </p:tavLst>
                                    </p:anim>
                                    <p:anim calcmode="lin" valueType="num">
                                      <p:cBhvr>
                                        <p:cTn id="66" dur="500" fill="hold"/>
                                        <p:tgtEl>
                                          <p:spTgt spid="150536"/>
                                        </p:tgtEl>
                                        <p:attrNameLst>
                                          <p:attrName>style.rotation</p:attrName>
                                        </p:attrNameLst>
                                      </p:cBhvr>
                                      <p:tavLst>
                                        <p:tav tm="0">
                                          <p:val>
                                            <p:fltVal val="360"/>
                                          </p:val>
                                        </p:tav>
                                        <p:tav tm="100000">
                                          <p:val>
                                            <p:fltVal val="0"/>
                                          </p:val>
                                        </p:tav>
                                      </p:tavLst>
                                    </p:anim>
                                    <p:animEffect transition="in" filter="fade">
                                      <p:cBhvr>
                                        <p:cTn id="67" dur="500"/>
                                        <p:tgtEl>
                                          <p:spTgt spid="150536"/>
                                        </p:tgtEl>
                                      </p:cBhvr>
                                    </p:animEffect>
                                  </p:childTnLst>
                                </p:cTn>
                              </p:par>
                              <p:par>
                                <p:cTn id="68" presetID="9" presetClass="entr" presetSubtype="0" fill="hold" nodeType="withEffect">
                                  <p:stCondLst>
                                    <p:cond delay="0"/>
                                  </p:stCondLst>
                                  <p:childTnLst>
                                    <p:set>
                                      <p:cBhvr>
                                        <p:cTn id="69" dur="1" fill="hold">
                                          <p:stCondLst>
                                            <p:cond delay="0"/>
                                          </p:stCondLst>
                                        </p:cTn>
                                        <p:tgtEl>
                                          <p:spTgt spid="150536"/>
                                        </p:tgtEl>
                                        <p:attrNameLst>
                                          <p:attrName>style.visibility</p:attrName>
                                        </p:attrNameLst>
                                      </p:cBhvr>
                                      <p:to>
                                        <p:strVal val="visible"/>
                                      </p:to>
                                    </p:set>
                                    <p:animEffect transition="in" filter="dissolve">
                                      <p:cBhvr>
                                        <p:cTn id="70" dur="500"/>
                                        <p:tgtEl>
                                          <p:spTgt spid="15053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150536"/>
                                        </p:tgtEl>
                                      </p:cBhvr>
                                    </p:animEffect>
                                    <p:set>
                                      <p:cBhvr>
                                        <p:cTn id="75" dur="1" fill="hold">
                                          <p:stCondLst>
                                            <p:cond delay="499"/>
                                          </p:stCondLst>
                                        </p:cTn>
                                        <p:tgtEl>
                                          <p:spTgt spid="150536"/>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150535"/>
                                        </p:tgtEl>
                                        <p:attrNameLst>
                                          <p:attrName>style.visibility</p:attrName>
                                        </p:attrNameLst>
                                      </p:cBhvr>
                                      <p:to>
                                        <p:strVal val="visible"/>
                                      </p:to>
                                    </p:set>
                                    <p:animEffect transition="in" filter="wipe(right)">
                                      <p:cBhvr>
                                        <p:cTn id="78" dur="500"/>
                                        <p:tgtEl>
                                          <p:spTgt spid="15053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150535"/>
                                        </p:tgtEl>
                                      </p:cBhvr>
                                    </p:animEffect>
                                    <p:set>
                                      <p:cBhvr>
                                        <p:cTn id="83" dur="1" fill="hold">
                                          <p:stCondLst>
                                            <p:cond delay="499"/>
                                          </p:stCondLst>
                                        </p:cTn>
                                        <p:tgtEl>
                                          <p:spTgt spid="150535"/>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50556"/>
                                        </p:tgtEl>
                                        <p:attrNameLst>
                                          <p:attrName>style.visibility</p:attrName>
                                        </p:attrNameLst>
                                      </p:cBhvr>
                                      <p:to>
                                        <p:strVal val="visible"/>
                                      </p:to>
                                    </p:set>
                                    <p:animEffect transition="in" filter="dissolve">
                                      <p:cBhvr>
                                        <p:cTn id="88" dur="500"/>
                                        <p:tgtEl>
                                          <p:spTgt spid="150556"/>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150557"/>
                                        </p:tgtEl>
                                        <p:attrNameLst>
                                          <p:attrName>style.visibility</p:attrName>
                                        </p:attrNameLst>
                                      </p:cBhvr>
                                      <p:to>
                                        <p:strVal val="visible"/>
                                      </p:to>
                                    </p:set>
                                    <p:animEffect transition="in" filter="dissolve">
                                      <p:cBhvr>
                                        <p:cTn id="92" dur="500"/>
                                        <p:tgtEl>
                                          <p:spTgt spid="15055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150556"/>
                                        </p:tgtEl>
                                        <p:attrNameLst>
                                          <p:attrName>ppt_w</p:attrName>
                                        </p:attrNameLst>
                                      </p:cBhvr>
                                      <p:tavLst>
                                        <p:tav tm="0">
                                          <p:val>
                                            <p:strVal val="ppt_w"/>
                                          </p:val>
                                        </p:tav>
                                        <p:tav tm="100000">
                                          <p:val>
                                            <p:strVal val="ppt_w+.3"/>
                                          </p:val>
                                        </p:tav>
                                      </p:tavLst>
                                    </p:anim>
                                    <p:anim calcmode="lin" valueType="num">
                                      <p:cBhvr>
                                        <p:cTn id="97" dur="1000"/>
                                        <p:tgtEl>
                                          <p:spTgt spid="150556"/>
                                        </p:tgtEl>
                                        <p:attrNameLst>
                                          <p:attrName>ppt_h</p:attrName>
                                        </p:attrNameLst>
                                      </p:cBhvr>
                                      <p:tavLst>
                                        <p:tav tm="0">
                                          <p:val>
                                            <p:strVal val="ppt_h"/>
                                          </p:val>
                                        </p:tav>
                                        <p:tav tm="100000">
                                          <p:val>
                                            <p:strVal val="ppt_h"/>
                                          </p:val>
                                        </p:tav>
                                      </p:tavLst>
                                    </p:anim>
                                    <p:animEffect transition="out" filter="fade">
                                      <p:cBhvr>
                                        <p:cTn id="98" dur="1000"/>
                                        <p:tgtEl>
                                          <p:spTgt spid="150556"/>
                                        </p:tgtEl>
                                      </p:cBhvr>
                                    </p:animEffect>
                                    <p:set>
                                      <p:cBhvr>
                                        <p:cTn id="99" dur="1" fill="hold">
                                          <p:stCondLst>
                                            <p:cond delay="999"/>
                                          </p:stCondLst>
                                        </p:cTn>
                                        <p:tgtEl>
                                          <p:spTgt spid="150556"/>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150557"/>
                                        </p:tgtEl>
                                        <p:attrNameLst>
                                          <p:attrName>ppt_w</p:attrName>
                                        </p:attrNameLst>
                                      </p:cBhvr>
                                      <p:tavLst>
                                        <p:tav tm="0">
                                          <p:val>
                                            <p:strVal val="ppt_w"/>
                                          </p:val>
                                        </p:tav>
                                        <p:tav tm="100000">
                                          <p:val>
                                            <p:strVal val="ppt_w+.3"/>
                                          </p:val>
                                        </p:tav>
                                      </p:tavLst>
                                    </p:anim>
                                    <p:anim calcmode="lin" valueType="num">
                                      <p:cBhvr>
                                        <p:cTn id="102" dur="1000"/>
                                        <p:tgtEl>
                                          <p:spTgt spid="150557"/>
                                        </p:tgtEl>
                                        <p:attrNameLst>
                                          <p:attrName>ppt_h</p:attrName>
                                        </p:attrNameLst>
                                      </p:cBhvr>
                                      <p:tavLst>
                                        <p:tav tm="0">
                                          <p:val>
                                            <p:strVal val="ppt_h"/>
                                          </p:val>
                                        </p:tav>
                                        <p:tav tm="100000">
                                          <p:val>
                                            <p:strVal val="ppt_h"/>
                                          </p:val>
                                        </p:tav>
                                      </p:tavLst>
                                    </p:anim>
                                    <p:animEffect transition="out" filter="fade">
                                      <p:cBhvr>
                                        <p:cTn id="103" dur="1000"/>
                                        <p:tgtEl>
                                          <p:spTgt spid="150557"/>
                                        </p:tgtEl>
                                      </p:cBhvr>
                                    </p:animEffect>
                                    <p:set>
                                      <p:cBhvr>
                                        <p:cTn id="104" dur="1" fill="hold">
                                          <p:stCondLst>
                                            <p:cond delay="999"/>
                                          </p:stCondLst>
                                        </p:cTn>
                                        <p:tgtEl>
                                          <p:spTgt spid="150557"/>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150558"/>
                                        </p:tgtEl>
                                        <p:attrNameLst>
                                          <p:attrName>style.visibility</p:attrName>
                                        </p:attrNameLst>
                                      </p:cBhvr>
                                      <p:to>
                                        <p:strVal val="visible"/>
                                      </p:to>
                                    </p:set>
                                    <p:animEffect transition="in" filter="wipe(down)">
                                      <p:cBhvr>
                                        <p:cTn id="109" dur="500"/>
                                        <p:tgtEl>
                                          <p:spTgt spid="150558"/>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150558"/>
                                        </p:tgtEl>
                                      </p:cBhvr>
                                    </p:animEffect>
                                    <p:set>
                                      <p:cBhvr>
                                        <p:cTn id="114" dur="1" fill="hold">
                                          <p:stCondLst>
                                            <p:cond delay="499"/>
                                          </p:stCondLst>
                                        </p:cTn>
                                        <p:tgtEl>
                                          <p:spTgt spid="150558"/>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150543"/>
                                        </p:tgtEl>
                                        <p:attrNameLst>
                                          <p:attrName>style.visibility</p:attrName>
                                        </p:attrNameLst>
                                      </p:cBhvr>
                                      <p:to>
                                        <p:strVal val="visible"/>
                                      </p:to>
                                    </p:set>
                                    <p:animEffect transition="in" filter="wipe(down)">
                                      <p:cBhvr>
                                        <p:cTn id="119" dur="500"/>
                                        <p:tgtEl>
                                          <p:spTgt spid="150543"/>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150543"/>
                                        </p:tgtEl>
                                      </p:cBhvr>
                                    </p:animEffect>
                                    <p:set>
                                      <p:cBhvr>
                                        <p:cTn id="124" dur="1" fill="hold">
                                          <p:stCondLst>
                                            <p:cond delay="499"/>
                                          </p:stCondLst>
                                        </p:cTn>
                                        <p:tgtEl>
                                          <p:spTgt spid="150543"/>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150539"/>
                                        </p:tgtEl>
                                        <p:attrNameLst>
                                          <p:attrName>style.visibility</p:attrName>
                                        </p:attrNameLst>
                                      </p:cBhvr>
                                      <p:to>
                                        <p:strVal val="visible"/>
                                      </p:to>
                                    </p:set>
                                    <p:animEffect transition="in" filter="dissolve">
                                      <p:cBhvr>
                                        <p:cTn id="127" dur="500"/>
                                        <p:tgtEl>
                                          <p:spTgt spid="150539"/>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150559"/>
                                        </p:tgtEl>
                                        <p:attrNameLst>
                                          <p:attrName>style.visibility</p:attrName>
                                        </p:attrNameLst>
                                      </p:cBhvr>
                                      <p:to>
                                        <p:strVal val="visible"/>
                                      </p:to>
                                    </p:set>
                                    <p:animEffect transition="in" filter="dissolve">
                                      <p:cBhvr>
                                        <p:cTn id="132" dur="500"/>
                                        <p:tgtEl>
                                          <p:spTgt spid="150559"/>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nodeType="clickEffect">
                                  <p:stCondLst>
                                    <p:cond delay="0"/>
                                  </p:stCondLst>
                                  <p:childTnLst>
                                    <p:animEffect transition="out" filter="dissolve">
                                      <p:cBhvr>
                                        <p:cTn id="136" dur="500"/>
                                        <p:tgtEl>
                                          <p:spTgt spid="150559"/>
                                        </p:tgtEl>
                                      </p:cBhvr>
                                    </p:animEffect>
                                    <p:set>
                                      <p:cBhvr>
                                        <p:cTn id="137" dur="1" fill="hold">
                                          <p:stCondLst>
                                            <p:cond delay="499"/>
                                          </p:stCondLst>
                                        </p:cTn>
                                        <p:tgtEl>
                                          <p:spTgt spid="150559"/>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 calcmode="lin" valueType="num">
                                      <p:cBhvr>
                                        <p:cTn id="142" dur="500" fill="hold"/>
                                        <p:tgtEl>
                                          <p:spTgt spid="5"/>
                                        </p:tgtEl>
                                        <p:attrNameLst>
                                          <p:attrName>ppt_w</p:attrName>
                                        </p:attrNameLst>
                                      </p:cBhvr>
                                      <p:tavLst>
                                        <p:tav tm="0">
                                          <p:val>
                                            <p:fltVal val="0"/>
                                          </p:val>
                                        </p:tav>
                                        <p:tav tm="100000">
                                          <p:val>
                                            <p:strVal val="#ppt_w"/>
                                          </p:val>
                                        </p:tav>
                                      </p:tavLst>
                                    </p:anim>
                                    <p:anim calcmode="lin" valueType="num">
                                      <p:cBhvr>
                                        <p:cTn id="143" dur="500" fill="hold"/>
                                        <p:tgtEl>
                                          <p:spTgt spid="5"/>
                                        </p:tgtEl>
                                        <p:attrNameLst>
                                          <p:attrName>ppt_h</p:attrName>
                                        </p:attrNameLst>
                                      </p:cBhvr>
                                      <p:tavLst>
                                        <p:tav tm="0">
                                          <p:val>
                                            <p:fltVal val="0"/>
                                          </p:val>
                                        </p:tav>
                                        <p:tav tm="100000">
                                          <p:val>
                                            <p:strVal val="#ppt_h"/>
                                          </p:val>
                                        </p:tav>
                                      </p:tavLst>
                                    </p:anim>
                                    <p:anim calcmode="lin" valueType="num">
                                      <p:cBhvr>
                                        <p:cTn id="144" dur="500" fill="hold"/>
                                        <p:tgtEl>
                                          <p:spTgt spid="5"/>
                                        </p:tgtEl>
                                        <p:attrNameLst>
                                          <p:attrName>style.rotation</p:attrName>
                                        </p:attrNameLst>
                                      </p:cBhvr>
                                      <p:tavLst>
                                        <p:tav tm="0">
                                          <p:val>
                                            <p:fltVal val="360"/>
                                          </p:val>
                                        </p:tav>
                                        <p:tav tm="100000">
                                          <p:val>
                                            <p:fltVal val="0"/>
                                          </p:val>
                                        </p:tav>
                                      </p:tavLst>
                                    </p:anim>
                                    <p:animEffect transition="in" filter="fade">
                                      <p:cBhvr>
                                        <p:cTn id="145" dur="500"/>
                                        <p:tgtEl>
                                          <p:spTgt spid="5"/>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150539"/>
                                        </p:tgtEl>
                                      </p:cBhvr>
                                    </p:animEffect>
                                    <p:set>
                                      <p:cBhvr>
                                        <p:cTn id="150" dur="1" fill="hold">
                                          <p:stCondLst>
                                            <p:cond delay="499"/>
                                          </p:stCondLst>
                                        </p:cTn>
                                        <p:tgtEl>
                                          <p:spTgt spid="150539"/>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150544"/>
                                        </p:tgtEl>
                                        <p:attrNameLst>
                                          <p:attrName>style.visibility</p:attrName>
                                        </p:attrNameLst>
                                      </p:cBhvr>
                                      <p:to>
                                        <p:strVal val="visible"/>
                                      </p:to>
                                    </p:set>
                                    <p:animEffect transition="in" filter="wipe(up)">
                                      <p:cBhvr>
                                        <p:cTn id="153" dur="500"/>
                                        <p:tgtEl>
                                          <p:spTgt spid="150544"/>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150544"/>
                                        </p:tgtEl>
                                      </p:cBhvr>
                                    </p:animEffect>
                                    <p:set>
                                      <p:cBhvr>
                                        <p:cTn id="158" dur="1" fill="hold">
                                          <p:stCondLst>
                                            <p:cond delay="1999"/>
                                          </p:stCondLst>
                                        </p:cTn>
                                        <p:tgtEl>
                                          <p:spTgt spid="150544"/>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150545"/>
                                        </p:tgtEl>
                                        <p:attrNameLst>
                                          <p:attrName>style.visibility</p:attrName>
                                        </p:attrNameLst>
                                      </p:cBhvr>
                                      <p:to>
                                        <p:strVal val="visible"/>
                                      </p:to>
                                    </p:set>
                                    <p:animEffect transition="in" filter="wedge">
                                      <p:cBhvr>
                                        <p:cTn id="163" dur="2000"/>
                                        <p:tgtEl>
                                          <p:spTgt spid="150545"/>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150545"/>
                                        </p:tgtEl>
                                        <p:attrNameLst>
                                          <p:attrName>ppt_w</p:attrName>
                                        </p:attrNameLst>
                                      </p:cBhvr>
                                      <p:tavLst>
                                        <p:tav tm="0">
                                          <p:val>
                                            <p:strVal val="ppt_w"/>
                                          </p:val>
                                        </p:tav>
                                        <p:tav tm="100000">
                                          <p:val>
                                            <p:strVal val="ppt_w+.3"/>
                                          </p:val>
                                        </p:tav>
                                      </p:tavLst>
                                    </p:anim>
                                    <p:anim calcmode="lin" valueType="num">
                                      <p:cBhvr>
                                        <p:cTn id="168" dur="1000"/>
                                        <p:tgtEl>
                                          <p:spTgt spid="150545"/>
                                        </p:tgtEl>
                                        <p:attrNameLst>
                                          <p:attrName>ppt_h</p:attrName>
                                        </p:attrNameLst>
                                      </p:cBhvr>
                                      <p:tavLst>
                                        <p:tav tm="0">
                                          <p:val>
                                            <p:strVal val="ppt_h"/>
                                          </p:val>
                                        </p:tav>
                                        <p:tav tm="100000">
                                          <p:val>
                                            <p:strVal val="ppt_h"/>
                                          </p:val>
                                        </p:tav>
                                      </p:tavLst>
                                    </p:anim>
                                    <p:animEffect transition="out" filter="fade">
                                      <p:cBhvr>
                                        <p:cTn id="169" dur="1000"/>
                                        <p:tgtEl>
                                          <p:spTgt spid="150545"/>
                                        </p:tgtEl>
                                      </p:cBhvr>
                                    </p:animEffect>
                                    <p:set>
                                      <p:cBhvr>
                                        <p:cTn id="170" dur="1" fill="hold">
                                          <p:stCondLst>
                                            <p:cond delay="999"/>
                                          </p:stCondLst>
                                        </p:cTn>
                                        <p:tgtEl>
                                          <p:spTgt spid="150545"/>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150555"/>
                                        </p:tgtEl>
                                        <p:attrNameLst>
                                          <p:attrName>style.visibility</p:attrName>
                                        </p:attrNameLst>
                                      </p:cBhvr>
                                      <p:to>
                                        <p:strVal val="visible"/>
                                      </p:to>
                                    </p:set>
                                    <p:animEffect transition="in" filter="wipe(down)">
                                      <p:cBhvr>
                                        <p:cTn id="175" dur="500"/>
                                        <p:tgtEl>
                                          <p:spTgt spid="150555"/>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150555"/>
                                        </p:tgtEl>
                                        <p:attrNameLst>
                                          <p:attrName>ppt_w</p:attrName>
                                        </p:attrNameLst>
                                      </p:cBhvr>
                                      <p:tavLst>
                                        <p:tav tm="0">
                                          <p:val>
                                            <p:strVal val="ppt_w"/>
                                          </p:val>
                                        </p:tav>
                                        <p:tav tm="100000">
                                          <p:val>
                                            <p:strVal val="ppt_w+.3"/>
                                          </p:val>
                                        </p:tav>
                                      </p:tavLst>
                                    </p:anim>
                                    <p:anim calcmode="lin" valueType="num">
                                      <p:cBhvr>
                                        <p:cTn id="180" dur="1000"/>
                                        <p:tgtEl>
                                          <p:spTgt spid="150555"/>
                                        </p:tgtEl>
                                        <p:attrNameLst>
                                          <p:attrName>ppt_h</p:attrName>
                                        </p:attrNameLst>
                                      </p:cBhvr>
                                      <p:tavLst>
                                        <p:tav tm="0">
                                          <p:val>
                                            <p:strVal val="ppt_h"/>
                                          </p:val>
                                        </p:tav>
                                        <p:tav tm="100000">
                                          <p:val>
                                            <p:strVal val="ppt_h"/>
                                          </p:val>
                                        </p:tav>
                                      </p:tavLst>
                                    </p:anim>
                                    <p:animEffect transition="out" filter="fade">
                                      <p:cBhvr>
                                        <p:cTn id="181" dur="1000"/>
                                        <p:tgtEl>
                                          <p:spTgt spid="150555"/>
                                        </p:tgtEl>
                                      </p:cBhvr>
                                    </p:animEffect>
                                    <p:set>
                                      <p:cBhvr>
                                        <p:cTn id="182" dur="1" fill="hold">
                                          <p:stCondLst>
                                            <p:cond delay="999"/>
                                          </p:stCondLst>
                                        </p:cTn>
                                        <p:tgtEl>
                                          <p:spTgt spid="150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3" grpId="1" animBg="1"/>
      <p:bldP spid="150534" grpId="0" animBg="1"/>
      <p:bldP spid="150534" grpId="1" animBg="1"/>
      <p:bldP spid="150535" grpId="0" animBg="1"/>
      <p:bldP spid="150535" grpId="1" animBg="1"/>
      <p:bldP spid="150537" grpId="0" animBg="1"/>
      <p:bldP spid="150537" grpId="1" animBg="1"/>
      <p:bldP spid="150543" grpId="0" animBg="1"/>
      <p:bldP spid="150543" grpId="1" animBg="1"/>
      <p:bldP spid="150544" grpId="0" animBg="1"/>
      <p:bldP spid="150544" grpId="1" animBg="1"/>
      <p:bldP spid="150545" grpId="0" animBg="1"/>
      <p:bldP spid="150545" grpId="1" animBg="1"/>
      <p:bldP spid="150555" grpId="0" animBg="1"/>
      <p:bldP spid="150555" grpId="1" animBg="1"/>
      <p:bldP spid="150558" grpId="0" animBg="1"/>
      <p:bldP spid="15055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p:txBody>
          <a:bodyPr anchor="ctr"/>
          <a:lstStyle/>
          <a:p>
            <a:pPr>
              <a:defRPr/>
            </a:pPr>
            <a:r>
              <a:rPr lang="en-US" sz="4000" b="1" dirty="0" err="1"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Hai</a:t>
            </a:r>
            <a:r>
              <a:rPr lang="en-US" sz="4000" b="1" dirty="0"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 </a:t>
            </a:r>
            <a:r>
              <a:rPr lang="en-US" sz="4000" b="1" dirty="0" err="1"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Thiên</a:t>
            </a:r>
            <a:r>
              <a:rPr lang="en-US" sz="4000" b="1" dirty="0"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 </a:t>
            </a:r>
            <a:r>
              <a:rPr lang="en-US" sz="4000" b="1" dirty="0" err="1"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sứ</a:t>
            </a:r>
            <a:r>
              <a:rPr lang="en-US" sz="4000" b="1" dirty="0"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 (</a:t>
            </a:r>
            <a:r>
              <a:rPr lang="en-US" sz="4000" b="1" dirty="0" err="1"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Công</a:t>
            </a:r>
            <a:r>
              <a:rPr lang="en-US" sz="4000" b="1" dirty="0"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 </a:t>
            </a:r>
            <a:r>
              <a:rPr lang="en-US" sz="4000" b="1" dirty="0" err="1"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vụ</a:t>
            </a:r>
            <a:r>
              <a:rPr lang="en-US" sz="4000" b="1" dirty="0" smtClean="0">
                <a:solidFill>
                  <a:srgbClr val="FFFFFF"/>
                </a:solidFill>
                <a:effectLst>
                  <a:outerShdw blurRad="50800" dist="50800" dir="2700000" algn="tl" rotWithShape="0">
                    <a:srgbClr val="000000">
                      <a:alpha val="87000"/>
                    </a:srgbClr>
                  </a:outerShdw>
                </a:effectLst>
                <a:latin typeface="Arial"/>
                <a:ea typeface="ＭＳ Ｐゴシック" charset="0"/>
                <a:cs typeface="Arial"/>
              </a:rPr>
              <a:t>  </a:t>
            </a:r>
            <a:r>
              <a:rPr lang="en-US" sz="4000" b="1" dirty="0">
                <a:solidFill>
                  <a:srgbClr val="FFFFFF"/>
                </a:solidFill>
                <a:effectLst>
                  <a:outerShdw blurRad="50800" dist="50800" dir="2700000" algn="tl" rotWithShape="0">
                    <a:srgbClr val="000000">
                      <a:alpha val="87000"/>
                    </a:srgbClr>
                  </a:outerShdw>
                </a:effectLst>
                <a:latin typeface="Arial"/>
                <a:ea typeface="ＭＳ Ｐゴシック" charset="0"/>
                <a:cs typeface="Arial"/>
              </a:rPr>
              <a:t>1:11)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1" name="Text Box 3"/>
          <p:cNvSpPr txBox="1">
            <a:spLocks noChangeArrowheads="1"/>
          </p:cNvSpPr>
          <p:nvPr/>
        </p:nvSpPr>
        <p:spPr bwMode="auto">
          <a:xfrm>
            <a:off x="838200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00"/>
                </a:solidFill>
                <a:latin typeface="Arail" charset="0"/>
                <a:cs typeface="Arail" charset="0"/>
              </a:rPr>
              <a:t>120</a:t>
            </a:r>
          </a:p>
        </p:txBody>
      </p:sp>
      <p:sp>
        <p:nvSpPr>
          <p:cNvPr id="44036" name="Text Box 4"/>
          <p:cNvSpPr txBox="1">
            <a:spLocks noChangeArrowheads="1"/>
          </p:cNvSpPr>
          <p:nvPr/>
        </p:nvSpPr>
        <p:spPr bwMode="auto">
          <a:xfrm>
            <a:off x="2911475" y="1066800"/>
            <a:ext cx="3397250" cy="1077218"/>
          </a:xfrm>
          <a:prstGeom prst="rect">
            <a:avLst/>
          </a:prstGeom>
          <a:solidFill>
            <a:srgbClr val="99FFCC"/>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altLang="zh-CN" sz="3200" b="1" u="sng" dirty="0" err="1">
                <a:solidFill>
                  <a:srgbClr val="000000"/>
                </a:solidFill>
                <a:latin typeface="Arail" charset="0"/>
                <a:cs typeface="Arail" charset="0"/>
              </a:rPr>
              <a:t>Chữ</a:t>
            </a:r>
            <a:r>
              <a:rPr lang="en-US" altLang="zh-CN" sz="3200" b="1" u="sng" dirty="0">
                <a:solidFill>
                  <a:srgbClr val="000000"/>
                </a:solidFill>
                <a:latin typeface="Arail" charset="0"/>
                <a:cs typeface="Arail" charset="0"/>
              </a:rPr>
              <a:t> </a:t>
            </a:r>
            <a:r>
              <a:rPr lang="en-US" altLang="zh-CN" sz="3200" b="1" u="sng" dirty="0" err="1">
                <a:solidFill>
                  <a:srgbClr val="000000"/>
                </a:solidFill>
                <a:latin typeface="Arail" charset="0"/>
                <a:cs typeface="Arail" charset="0"/>
              </a:rPr>
              <a:t>Chìa</a:t>
            </a:r>
            <a:r>
              <a:rPr lang="en-US" altLang="zh-CN" sz="3200" b="1" u="sng" dirty="0">
                <a:solidFill>
                  <a:srgbClr val="000000"/>
                </a:solidFill>
                <a:latin typeface="Arail" charset="0"/>
                <a:cs typeface="Arail" charset="0"/>
              </a:rPr>
              <a:t> </a:t>
            </a:r>
            <a:r>
              <a:rPr lang="en-US" altLang="zh-CN" sz="3200" b="1" u="sng" dirty="0" err="1" smtClean="0">
                <a:solidFill>
                  <a:srgbClr val="000000"/>
                </a:solidFill>
                <a:latin typeface="Arail" charset="0"/>
                <a:cs typeface="Arail" charset="0"/>
              </a:rPr>
              <a:t>khóa</a:t>
            </a:r>
            <a:r>
              <a:rPr lang="en-US" altLang="zh-CN" sz="3200" b="1" u="sng" dirty="0" smtClean="0">
                <a:solidFill>
                  <a:srgbClr val="000000"/>
                </a:solidFill>
                <a:latin typeface="Arail" charset="0"/>
                <a:cs typeface="Arail" charset="0"/>
              </a:rPr>
              <a:t>:</a:t>
            </a:r>
            <a:endParaRPr lang="en-US" altLang="zh-CN" sz="3200" b="1" u="sng" dirty="0">
              <a:solidFill>
                <a:srgbClr val="000000"/>
              </a:solidFill>
              <a:latin typeface="Arail" charset="0"/>
              <a:cs typeface="Arail" charset="0"/>
            </a:endParaRPr>
          </a:p>
          <a:p>
            <a:pPr algn="ctr" eaLnBrk="1" fontAlgn="base" hangingPunct="1">
              <a:spcBef>
                <a:spcPct val="0"/>
              </a:spcBef>
              <a:spcAft>
                <a:spcPct val="0"/>
              </a:spcAft>
            </a:pPr>
            <a:r>
              <a:rPr lang="en-US" altLang="zh-CN" sz="3200" b="1" u="sng" dirty="0" err="1">
                <a:solidFill>
                  <a:srgbClr val="000000"/>
                </a:solidFill>
                <a:latin typeface="Arail" charset="0"/>
                <a:cs typeface="Arail" charset="0"/>
              </a:rPr>
              <a:t>Tể</a:t>
            </a:r>
            <a:r>
              <a:rPr lang="en-US" altLang="zh-CN" sz="3200" b="1" u="sng" dirty="0">
                <a:solidFill>
                  <a:srgbClr val="000000"/>
                </a:solidFill>
                <a:latin typeface="Arail" charset="0"/>
                <a:cs typeface="Arail" charset="0"/>
              </a:rPr>
              <a:t> </a:t>
            </a:r>
            <a:r>
              <a:rPr lang="en-US" altLang="zh-CN" sz="3200" b="1" u="sng" dirty="0" err="1">
                <a:solidFill>
                  <a:srgbClr val="000000"/>
                </a:solidFill>
                <a:latin typeface="Arail" charset="0"/>
                <a:cs typeface="Arail" charset="0"/>
              </a:rPr>
              <a:t>trị</a:t>
            </a:r>
            <a:r>
              <a:rPr lang="en-US" altLang="zh-CN" sz="3200" b="1" u="sng" dirty="0">
                <a:solidFill>
                  <a:srgbClr val="000000"/>
                </a:solidFill>
                <a:latin typeface="Arail" charset="0"/>
                <a:cs typeface="Arail" charset="0"/>
              </a:rPr>
              <a:t> II</a:t>
            </a:r>
          </a:p>
        </p:txBody>
      </p:sp>
      <p:sp>
        <p:nvSpPr>
          <p:cNvPr id="44037" name="Text Box 5"/>
          <p:cNvSpPr txBox="1">
            <a:spLocks noChangeArrowheads="1"/>
          </p:cNvSpPr>
          <p:nvPr/>
        </p:nvSpPr>
        <p:spPr bwMode="auto">
          <a:xfrm>
            <a:off x="762000" y="2971800"/>
            <a:ext cx="7696200" cy="3539430"/>
          </a:xfrm>
          <a:prstGeom prst="rect">
            <a:avLst/>
          </a:prstGeom>
          <a:solidFill>
            <a:schemeClr val="accent1">
              <a:lumMod val="20000"/>
              <a:lumOff val="80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altLang="zh-CN" sz="3200" b="1" dirty="0">
                <a:solidFill>
                  <a:srgbClr val="000000"/>
                </a:solidFill>
                <a:latin typeface="Arail" charset="0"/>
                <a:cs typeface="Arail" charset="0"/>
              </a:rPr>
              <a:t> </a:t>
            </a:r>
            <a:r>
              <a:rPr lang="en-US" altLang="zh-CN" sz="3200" b="1" u="sng" dirty="0" err="1">
                <a:solidFill>
                  <a:srgbClr val="000000"/>
                </a:solidFill>
                <a:latin typeface="Arail" charset="0"/>
                <a:cs typeface="Arail" charset="0"/>
              </a:rPr>
              <a:t>Câu</a:t>
            </a:r>
            <a:r>
              <a:rPr lang="en-US" altLang="zh-CN" sz="3200" b="1" u="sng" dirty="0">
                <a:solidFill>
                  <a:srgbClr val="000000"/>
                </a:solidFill>
                <a:latin typeface="Arail" charset="0"/>
                <a:cs typeface="Arail" charset="0"/>
              </a:rPr>
              <a:t> </a:t>
            </a:r>
            <a:r>
              <a:rPr lang="en-US" altLang="zh-CN" sz="3200" b="1" u="sng" dirty="0" err="1">
                <a:solidFill>
                  <a:srgbClr val="000000"/>
                </a:solidFill>
                <a:latin typeface="Arail" charset="0"/>
                <a:cs typeface="Arail" charset="0"/>
              </a:rPr>
              <a:t>Chìa</a:t>
            </a:r>
            <a:r>
              <a:rPr lang="en-US" altLang="zh-CN" sz="3200" b="1" u="sng" dirty="0">
                <a:solidFill>
                  <a:srgbClr val="000000"/>
                </a:solidFill>
                <a:latin typeface="Arail" charset="0"/>
                <a:cs typeface="Arail" charset="0"/>
              </a:rPr>
              <a:t> </a:t>
            </a:r>
            <a:r>
              <a:rPr lang="en-US" altLang="zh-CN" sz="3200" b="1" u="sng" dirty="0" err="1" smtClean="0">
                <a:solidFill>
                  <a:srgbClr val="000000"/>
                </a:solidFill>
                <a:latin typeface="Arail" charset="0"/>
                <a:cs typeface="Arail" charset="0"/>
              </a:rPr>
              <a:t>khóa</a:t>
            </a:r>
            <a:r>
              <a:rPr lang="en-US" altLang="zh-CN" sz="3200" b="1" u="sng" dirty="0" smtClean="0">
                <a:solidFill>
                  <a:srgbClr val="000000"/>
                </a:solidFill>
                <a:latin typeface="Arail" charset="0"/>
                <a:cs typeface="Arail" charset="0"/>
              </a:rPr>
              <a:t>:</a:t>
            </a:r>
            <a:endParaRPr lang="en-US" altLang="zh-CN" sz="3200" b="1" u="sng" dirty="0">
              <a:solidFill>
                <a:srgbClr val="000000"/>
              </a:solidFill>
              <a:latin typeface="Arail" charset="0"/>
              <a:cs typeface="Arail" charset="0"/>
            </a:endParaRPr>
          </a:p>
          <a:p>
            <a:pPr algn="ctr" eaLnBrk="1" fontAlgn="base" hangingPunct="1">
              <a:spcBef>
                <a:spcPct val="0"/>
              </a:spcBef>
              <a:spcAft>
                <a:spcPct val="0"/>
              </a:spcAft>
            </a:pPr>
            <a:r>
              <a:rPr lang="en-US" altLang="zh-CN" sz="3200" b="1" dirty="0">
                <a:solidFill>
                  <a:srgbClr val="000000"/>
                </a:solidFill>
                <a:latin typeface="Arail" charset="0"/>
                <a:cs typeface="Arail" charset="0"/>
              </a:rPr>
              <a:t>“</a:t>
            </a:r>
            <a:r>
              <a:rPr lang="en-US" altLang="zh-CN" sz="3200" b="1" dirty="0" err="1">
                <a:solidFill>
                  <a:srgbClr val="000000"/>
                </a:solidFill>
                <a:latin typeface="Arail" charset="0"/>
                <a:cs typeface="Arail" charset="0"/>
              </a:rPr>
              <a:t>Nhưng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khi</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Đức</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Thánh</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Linh</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giáng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trên</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các</a:t>
            </a:r>
            <a:r>
              <a:rPr lang="en-US" altLang="zh-CN" sz="3200" b="1" dirty="0">
                <a:solidFill>
                  <a:srgbClr val="000000"/>
                </a:solidFill>
                <a:latin typeface="Arail" charset="0"/>
                <a:cs typeface="Arail" charset="0"/>
              </a:rPr>
              <a:t> con, </a:t>
            </a:r>
            <a:r>
              <a:rPr lang="en-US" altLang="zh-CN" sz="3200" b="1" dirty="0" err="1">
                <a:solidFill>
                  <a:srgbClr val="000000"/>
                </a:solidFill>
                <a:latin typeface="Arail" charset="0"/>
                <a:cs typeface="Arail" charset="0"/>
              </a:rPr>
              <a:t>thì</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các</a:t>
            </a:r>
            <a:r>
              <a:rPr lang="en-US" altLang="zh-CN" sz="3200" b="1" dirty="0">
                <a:solidFill>
                  <a:srgbClr val="000000"/>
                </a:solidFill>
                <a:latin typeface="Arail" charset="0"/>
                <a:cs typeface="Arail" charset="0"/>
              </a:rPr>
              <a:t> con </a:t>
            </a:r>
            <a:r>
              <a:rPr lang="en-US" altLang="zh-CN" sz="3200" b="1" dirty="0" err="1">
                <a:solidFill>
                  <a:srgbClr val="000000"/>
                </a:solidFill>
                <a:latin typeface="Arail" charset="0"/>
                <a:cs typeface="Arail" charset="0"/>
              </a:rPr>
              <a:t>sẽ</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nhận</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lấy</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quyền</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năng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và</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làm</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chứng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nhân</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cho</a:t>
            </a:r>
            <a:r>
              <a:rPr lang="en-US" altLang="zh-CN" sz="3200" b="1" dirty="0">
                <a:solidFill>
                  <a:srgbClr val="000000"/>
                </a:solidFill>
                <a:latin typeface="Arail" charset="0"/>
                <a:cs typeface="Arail" charset="0"/>
              </a:rPr>
              <a:t> Ta </a:t>
            </a:r>
            <a:r>
              <a:rPr lang="en-US" altLang="zh-CN" sz="3200" b="1" dirty="0" err="1">
                <a:solidFill>
                  <a:srgbClr val="000000"/>
                </a:solidFill>
                <a:latin typeface="Arail" charset="0"/>
                <a:cs typeface="Arail" charset="0"/>
              </a:rPr>
              <a:t>tại</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thành</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Giê-ru-sa-lem</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cả</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xứ</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Giu-đê</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xứ</a:t>
            </a:r>
            <a:r>
              <a:rPr lang="en-US" altLang="zh-CN" sz="3200" b="1" dirty="0">
                <a:solidFill>
                  <a:srgbClr val="000000"/>
                </a:solidFill>
                <a:latin typeface="Arail" charset="0"/>
                <a:cs typeface="Arail" charset="0"/>
              </a:rPr>
              <a:t> Sa-ma-</a:t>
            </a:r>
            <a:r>
              <a:rPr lang="en-US" altLang="zh-CN" sz="3200" b="1" dirty="0" err="1">
                <a:solidFill>
                  <a:srgbClr val="000000"/>
                </a:solidFill>
                <a:latin typeface="Arail" charset="0"/>
                <a:cs typeface="Arail" charset="0"/>
              </a:rPr>
              <a:t>ri</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cho</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đến</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cùng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trái</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đất</a:t>
            </a:r>
            <a:r>
              <a:rPr lang="en-US" altLang="zh-CN" sz="3200" b="1" dirty="0">
                <a:solidFill>
                  <a:srgbClr val="000000"/>
                </a:solidFill>
                <a:latin typeface="Arail" charset="0"/>
                <a:cs typeface="Arail" charset="0"/>
              </a:rPr>
              <a:t>.” ” </a:t>
            </a:r>
          </a:p>
          <a:p>
            <a:pPr algn="ctr" eaLnBrk="1" fontAlgn="base" hangingPunct="1">
              <a:spcBef>
                <a:spcPct val="0"/>
              </a:spcBef>
              <a:spcAft>
                <a:spcPct val="0"/>
              </a:spcAft>
            </a:pP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Công</a:t>
            </a:r>
            <a:r>
              <a:rPr lang="en-US" altLang="zh-CN" sz="3200" b="1" dirty="0">
                <a:solidFill>
                  <a:srgbClr val="000000"/>
                </a:solidFill>
                <a:latin typeface="Arail" charset="0"/>
                <a:cs typeface="Arail" charset="0"/>
              </a:rPr>
              <a:t> </a:t>
            </a:r>
            <a:r>
              <a:rPr lang="en-US" altLang="zh-CN" sz="3200" b="1" dirty="0" err="1">
                <a:solidFill>
                  <a:srgbClr val="000000"/>
                </a:solidFill>
                <a:latin typeface="Arail" charset="0"/>
                <a:cs typeface="Arail" charset="0"/>
              </a:rPr>
              <a:t>vụ</a:t>
            </a:r>
            <a:r>
              <a:rPr lang="en-US" altLang="zh-CN" sz="3200" b="1" dirty="0">
                <a:solidFill>
                  <a:srgbClr val="000000"/>
                </a:solidFill>
                <a:latin typeface="Arail" charset="0"/>
                <a:cs typeface="Arail" charset="0"/>
              </a:rPr>
              <a:t> 1:8). </a:t>
            </a:r>
          </a:p>
        </p:txBody>
      </p:sp>
      <p:sp>
        <p:nvSpPr>
          <p:cNvPr id="225284" name="Text Box 7"/>
          <p:cNvSpPr txBox="1">
            <a:spLocks noChangeArrowheads="1"/>
          </p:cNvSpPr>
          <p:nvPr/>
        </p:nvSpPr>
        <p:spPr bwMode="auto">
          <a:xfrm>
            <a:off x="2057400" y="182563"/>
            <a:ext cx="5986683" cy="584776"/>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altLang="zh-CN" sz="3200" b="1" dirty="0" err="1">
                <a:solidFill>
                  <a:schemeClr val="accent3">
                    <a:lumMod val="40000"/>
                    <a:lumOff val="60000"/>
                  </a:schemeClr>
                </a:solidFill>
                <a:latin typeface="Arail" charset="0"/>
                <a:cs typeface="Arail" charset="0"/>
              </a:rPr>
              <a:t>Công</a:t>
            </a:r>
            <a:r>
              <a:rPr lang="en-US" altLang="zh-CN" sz="3200" b="1" dirty="0">
                <a:solidFill>
                  <a:schemeClr val="accent3">
                    <a:lumMod val="40000"/>
                    <a:lumOff val="60000"/>
                  </a:schemeClr>
                </a:solidFill>
                <a:latin typeface="Arail" charset="0"/>
                <a:cs typeface="Arail" charset="0"/>
              </a:rPr>
              <a:t> </a:t>
            </a:r>
            <a:r>
              <a:rPr lang="en-US" altLang="zh-CN" sz="3200" b="1" dirty="0" err="1">
                <a:solidFill>
                  <a:schemeClr val="accent3">
                    <a:lumMod val="40000"/>
                    <a:lumOff val="60000"/>
                  </a:schemeClr>
                </a:solidFill>
                <a:latin typeface="Arail" charset="0"/>
                <a:cs typeface="Arail" charset="0"/>
              </a:rPr>
              <a:t>vụ</a:t>
            </a:r>
            <a:r>
              <a:rPr lang="en-US" altLang="zh-CN" sz="3200" b="1" dirty="0">
                <a:solidFill>
                  <a:schemeClr val="accent3">
                    <a:lumMod val="40000"/>
                    <a:lumOff val="60000"/>
                  </a:schemeClr>
                </a:solidFill>
                <a:latin typeface="Arail" charset="0"/>
                <a:cs typeface="Arail" charset="0"/>
              </a:rPr>
              <a:t> </a:t>
            </a:r>
            <a:r>
              <a:rPr lang="en-US" altLang="zh-CN" sz="3200" b="1" dirty="0" err="1">
                <a:solidFill>
                  <a:schemeClr val="accent3">
                    <a:lumMod val="40000"/>
                    <a:lumOff val="60000"/>
                  </a:schemeClr>
                </a:solidFill>
                <a:latin typeface="Arail" charset="0"/>
                <a:cs typeface="Arail" charset="0"/>
              </a:rPr>
              <a:t>các</a:t>
            </a:r>
            <a:r>
              <a:rPr lang="en-US" altLang="zh-CN" sz="3200" b="1" dirty="0">
                <a:solidFill>
                  <a:schemeClr val="accent3">
                    <a:lumMod val="40000"/>
                    <a:lumOff val="60000"/>
                  </a:schemeClr>
                </a:solidFill>
                <a:latin typeface="Arail" charset="0"/>
                <a:cs typeface="Arail" charset="0"/>
              </a:rPr>
              <a:t> </a:t>
            </a:r>
            <a:r>
              <a:rPr lang="en-US" altLang="zh-CN" sz="3200" b="1" dirty="0" err="1">
                <a:solidFill>
                  <a:schemeClr val="accent3">
                    <a:lumMod val="40000"/>
                    <a:lumOff val="60000"/>
                  </a:schemeClr>
                </a:solidFill>
                <a:latin typeface="Arail" charset="0"/>
                <a:cs typeface="Arail" charset="0"/>
              </a:rPr>
              <a:t>Sứ</a:t>
            </a:r>
            <a:r>
              <a:rPr lang="en-US" altLang="zh-CN" sz="3200" b="1" dirty="0">
                <a:solidFill>
                  <a:schemeClr val="accent3">
                    <a:lumMod val="40000"/>
                    <a:lumOff val="60000"/>
                  </a:schemeClr>
                </a:solidFill>
                <a:latin typeface="Arail" charset="0"/>
                <a:cs typeface="Arail" charset="0"/>
              </a:rPr>
              <a:t> </a:t>
            </a:r>
            <a:r>
              <a:rPr lang="en-US" altLang="zh-CN" sz="3200" b="1" dirty="0" err="1" smtClean="0">
                <a:solidFill>
                  <a:schemeClr val="accent3">
                    <a:lumMod val="40000"/>
                    <a:lumOff val="60000"/>
                  </a:schemeClr>
                </a:solidFill>
                <a:latin typeface="Arail" charset="0"/>
                <a:cs typeface="Arail" charset="0"/>
              </a:rPr>
              <a:t>Đồ</a:t>
            </a:r>
            <a:endParaRPr lang="en-US" sz="3200" b="1" dirty="0">
              <a:solidFill>
                <a:schemeClr val="accent3">
                  <a:lumMod val="40000"/>
                  <a:lumOff val="60000"/>
                </a:schemeClr>
              </a:solidFill>
              <a:latin typeface="Arail" charset="0"/>
              <a:cs typeface="Arail" charset="0"/>
            </a:endParaRPr>
          </a:p>
        </p:txBody>
      </p:sp>
      <p:sp>
        <p:nvSpPr>
          <p:cNvPr id="225285" name="Rectangle 8"/>
          <p:cNvSpPr>
            <a:spLocks noGrp="1" noChangeArrowheads="1"/>
          </p:cNvSpPr>
          <p:nvPr>
            <p:ph type="title" idx="4294967295"/>
          </p:nvPr>
        </p:nvSpPr>
        <p:spPr>
          <a:xfrm>
            <a:off x="0" y="-609600"/>
            <a:ext cx="3048000" cy="457200"/>
          </a:xfrm>
        </p:spPr>
        <p:txBody>
          <a:bodyPr/>
          <a:lstStyle/>
          <a:p>
            <a:pPr algn="l" eaLnBrk="1" hangingPunct="1"/>
            <a:r>
              <a:rPr lang="en-US" sz="2000" b="1" dirty="0">
                <a:solidFill>
                  <a:srgbClr val="504818"/>
                </a:solidFill>
                <a:latin typeface="Arail" charset="0"/>
                <a:ea typeface="ＭＳ Ｐゴシック" charset="0"/>
                <a:cs typeface="Arail" charset="0"/>
              </a:rPr>
              <a:t>Key Word &amp; Verse</a:t>
            </a:r>
          </a:p>
        </p:txBody>
      </p:sp>
    </p:spTree>
    <p:extLst>
      <p:ext uri="{BB962C8B-B14F-4D97-AF65-F5344CB8AC3E}">
        <p14:creationId xmlns:p14="http://schemas.microsoft.com/office/powerpoint/2010/main" val="918205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additive="base">
                                        <p:cTn id="13" dur="500" fill="hold"/>
                                        <p:tgtEl>
                                          <p:spTgt spid="44037"/>
                                        </p:tgtEl>
                                        <p:attrNameLst>
                                          <p:attrName>ppt_x</p:attrName>
                                        </p:attrNameLst>
                                      </p:cBhvr>
                                      <p:tavLst>
                                        <p:tav tm="0">
                                          <p:val>
                                            <p:strVal val="#ppt_x"/>
                                          </p:val>
                                        </p:tav>
                                        <p:tav tm="100000">
                                          <p:val>
                                            <p:strVal val="#ppt_x"/>
                                          </p:val>
                                        </p:tav>
                                      </p:tavLst>
                                    </p:anim>
                                    <p:anim calcmode="lin" valueType="num">
                                      <p:cBhvr additive="base">
                                        <p:cTn id="14"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026"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1027"/>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37892" name="Text Box 1028"/>
          <p:cNvSpPr txBox="1">
            <a:spLocks noChangeArrowheads="1"/>
          </p:cNvSpPr>
          <p:nvPr/>
        </p:nvSpPr>
        <p:spPr bwMode="auto">
          <a:xfrm>
            <a:off x="0" y="1124744"/>
            <a:ext cx="9144000" cy="5733256"/>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358775" lvl="1" indent="-358775" algn="l" eaLnBrk="1" hangingPunct="1">
              <a:defRPr/>
            </a:pPr>
            <a:r>
              <a:rPr lang="en-US" altLang="zh-CN" sz="2800" b="1" dirty="0" smtClean="0">
                <a:solidFill>
                  <a:srgbClr val="000000"/>
                </a:solidFill>
                <a:latin typeface="Arial" charset="0"/>
                <a:ea typeface="SimSun" charset="0"/>
                <a:cs typeface="SimSun" charset="0"/>
              </a:rPr>
              <a:t>Luca </a:t>
            </a:r>
            <a:r>
              <a:rPr lang="en-US" altLang="zh-CN" sz="2800" b="1" dirty="0" err="1" smtClean="0">
                <a:solidFill>
                  <a:srgbClr val="000000"/>
                </a:solidFill>
                <a:latin typeface="Arial" charset="0"/>
                <a:ea typeface="SimSun" charset="0"/>
                <a:cs typeface="SimSun" charset="0"/>
              </a:rPr>
              <a:t>có</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lẽ</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viết</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theo</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yêu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cầu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Thêôphilơ</a:t>
            </a:r>
            <a:r>
              <a:rPr lang="en-US" altLang="zh-CN" sz="2800" b="1" dirty="0" smtClean="0">
                <a:solidFill>
                  <a:srgbClr val="000000"/>
                </a:solidFill>
                <a:latin typeface="Arial" charset="0"/>
                <a:ea typeface="SimSun" charset="0"/>
                <a:cs typeface="SimSun" charset="0"/>
              </a:rPr>
              <a:t>:</a:t>
            </a:r>
          </a:p>
          <a:p>
            <a:pPr marL="358775" lvl="1" indent="-358775" algn="l" eaLnBrk="1" hangingPunct="1">
              <a:defRPr/>
            </a:pPr>
            <a:endParaRPr lang="en-US" altLang="zh-CN" sz="2800" b="1" dirty="0" smtClean="0">
              <a:solidFill>
                <a:srgbClr val="000000"/>
              </a:solidFill>
              <a:latin typeface="Arial" charset="0"/>
              <a:ea typeface="SimSun" charset="0"/>
              <a:cs typeface="SimSun" charset="0"/>
            </a:endParaRPr>
          </a:p>
          <a:p>
            <a:pPr marL="358775" lvl="1" indent="-358775" algn="l" eaLnBrk="1" hangingPunct="1">
              <a:buFontTx/>
              <a:buChar char="•"/>
              <a:defRPr/>
            </a:pPr>
            <a:r>
              <a:rPr lang="en-US" altLang="zh-CN" sz="2800" b="1" dirty="0" err="1" smtClean="0">
                <a:solidFill>
                  <a:srgbClr val="000000"/>
                </a:solidFill>
                <a:latin typeface="Arial" charset="0"/>
                <a:ea typeface="SimSun" charset="0"/>
                <a:cs typeface="SimSun" charset="0"/>
              </a:rPr>
              <a:t>Để</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cung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cấp</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một</a:t>
            </a:r>
            <a:r>
              <a:rPr lang="en-US" altLang="zh-CN" sz="2800" b="1" dirty="0" smtClean="0">
                <a:solidFill>
                  <a:srgbClr val="000000"/>
                </a:solidFill>
                <a:latin typeface="Arial" charset="0"/>
                <a:ea typeface="SimSun" charset="0"/>
                <a:cs typeface="SimSun" charset="0"/>
              </a:rPr>
              <a:t> </a:t>
            </a:r>
            <a:r>
              <a:rPr lang="en-US" altLang="zh-CN" sz="2800" b="1" u="sng" dirty="0" err="1" smtClean="0">
                <a:solidFill>
                  <a:srgbClr val="000000"/>
                </a:solidFill>
                <a:latin typeface="Arial" charset="0"/>
                <a:ea typeface="SimSun" charset="0"/>
                <a:cs typeface="SimSun" charset="0"/>
              </a:rPr>
              <a:t>ký</a:t>
            </a:r>
            <a:r>
              <a:rPr lang="en-US" altLang="zh-CN" sz="2800" b="1" u="sng" dirty="0" smtClean="0">
                <a:solidFill>
                  <a:srgbClr val="000000"/>
                </a:solidFill>
                <a:latin typeface="Arial" charset="0"/>
                <a:ea typeface="SimSun" charset="0"/>
                <a:cs typeface="SimSun" charset="0"/>
              </a:rPr>
              <a:t> </a:t>
            </a:r>
            <a:r>
              <a:rPr lang="en-US" altLang="zh-CN" sz="2800" b="1" u="sng" dirty="0" err="1" smtClean="0">
                <a:solidFill>
                  <a:srgbClr val="000000"/>
                </a:solidFill>
                <a:latin typeface="Arial" charset="0"/>
                <a:ea typeface="SimSun" charset="0"/>
                <a:cs typeface="SimSun" charset="0"/>
              </a:rPr>
              <a:t>thuật</a:t>
            </a:r>
            <a:r>
              <a:rPr lang="en-US" altLang="zh-CN" sz="2800" b="1" u="sng" dirty="0" smtClean="0">
                <a:solidFill>
                  <a:srgbClr val="000000"/>
                </a:solidFill>
                <a:latin typeface="Arial" charset="0"/>
                <a:ea typeface="SimSun" charset="0"/>
                <a:cs typeface="SimSun" charset="0"/>
              </a:rPr>
              <a:t> </a:t>
            </a:r>
            <a:r>
              <a:rPr lang="en-US" altLang="zh-CN" sz="2800" b="1" u="sng" dirty="0" err="1" smtClean="0">
                <a:solidFill>
                  <a:srgbClr val="000000"/>
                </a:solidFill>
                <a:latin typeface="Arial" charset="0"/>
                <a:ea typeface="SimSun" charset="0"/>
                <a:cs typeface="SimSun" charset="0"/>
              </a:rPr>
              <a:t>theo</a:t>
            </a:r>
            <a:r>
              <a:rPr lang="en-US" altLang="zh-CN" sz="2800" b="1" u="sng" dirty="0" smtClean="0">
                <a:solidFill>
                  <a:srgbClr val="000000"/>
                </a:solidFill>
                <a:latin typeface="Arial" charset="0"/>
                <a:ea typeface="SimSun" charset="0"/>
                <a:cs typeface="SimSun" charset="0"/>
              </a:rPr>
              <a:t> </a:t>
            </a:r>
            <a:r>
              <a:rPr lang="en-US" altLang="zh-CN" sz="2800" b="1" u="sng" dirty="0" err="1" smtClean="0">
                <a:solidFill>
                  <a:srgbClr val="000000"/>
                </a:solidFill>
                <a:latin typeface="Arial" charset="0"/>
                <a:ea typeface="SimSun" charset="0"/>
                <a:cs typeface="SimSun" charset="0"/>
              </a:rPr>
              <a:t>thứ</a:t>
            </a:r>
            <a:r>
              <a:rPr lang="en-US" altLang="zh-CN" sz="2800" b="1" u="sng" dirty="0" smtClean="0">
                <a:solidFill>
                  <a:srgbClr val="000000"/>
                </a:solidFill>
                <a:latin typeface="Arial" charset="0"/>
                <a:ea typeface="SimSun" charset="0"/>
                <a:cs typeface="SimSun" charset="0"/>
              </a:rPr>
              <a:t> </a:t>
            </a:r>
            <a:r>
              <a:rPr lang="en-US" altLang="zh-CN" sz="2800" b="1" u="sng" dirty="0" err="1" smtClean="0">
                <a:solidFill>
                  <a:srgbClr val="000000"/>
                </a:solidFill>
                <a:latin typeface="Arial" charset="0"/>
                <a:ea typeface="SimSun" charset="0"/>
                <a:cs typeface="SimSun" charset="0"/>
              </a:rPr>
              <a:t>tự</a:t>
            </a:r>
            <a:r>
              <a:rPr lang="en-US" altLang="zh-CN" sz="2800" b="1" u="sng"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trước</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sau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về</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đời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sống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Đấng</a:t>
            </a:r>
            <a:r>
              <a:rPr lang="en-US" altLang="zh-CN" sz="2800" b="1" dirty="0" smtClean="0">
                <a:solidFill>
                  <a:srgbClr val="000000"/>
                </a:solidFill>
                <a:latin typeface="Arial" charset="0"/>
                <a:ea typeface="SimSun" charset="0"/>
                <a:cs typeface="SimSun" charset="0"/>
              </a:rPr>
              <a:t> Christ </a:t>
            </a:r>
            <a:r>
              <a:rPr lang="en-US" altLang="zh-CN" sz="2800" b="1" dirty="0" err="1" smtClean="0">
                <a:solidFill>
                  <a:srgbClr val="000000"/>
                </a:solidFill>
                <a:latin typeface="Arial" charset="0"/>
                <a:ea typeface="SimSun" charset="0"/>
                <a:cs typeface="SimSun" charset="0"/>
              </a:rPr>
              <a:t>và</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lịch</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sử</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đầu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tiên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Hội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Thánh</a:t>
            </a:r>
            <a:endParaRPr lang="en-US" altLang="zh-CN" sz="2800" b="1" dirty="0" smtClean="0">
              <a:solidFill>
                <a:srgbClr val="000000"/>
              </a:solidFill>
              <a:latin typeface="Arial" charset="0"/>
              <a:ea typeface="SimSun" charset="0"/>
              <a:cs typeface="SimSun" charset="0"/>
            </a:endParaRPr>
          </a:p>
          <a:p>
            <a:pPr marL="358775" lvl="1" indent="-358775" algn="l" eaLnBrk="1" hangingPunct="1">
              <a:buFontTx/>
              <a:buChar char="•"/>
              <a:defRPr/>
            </a:pPr>
            <a:r>
              <a:rPr lang="en-US" altLang="zh-CN" sz="2800" b="1" dirty="0" err="1" smtClean="0">
                <a:solidFill>
                  <a:srgbClr val="000000"/>
                </a:solidFill>
                <a:latin typeface="Arial" charset="0"/>
                <a:ea typeface="SimSun" charset="0"/>
                <a:cs typeface="SimSun" charset="0"/>
              </a:rPr>
              <a:t>Để</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củng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cố</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đức</a:t>
            </a:r>
            <a:r>
              <a:rPr lang="en-US" altLang="zh-CN" sz="2800" b="1" dirty="0" smtClean="0">
                <a:solidFill>
                  <a:srgbClr val="000000"/>
                </a:solidFill>
                <a:latin typeface="Arial" charset="0"/>
                <a:ea typeface="SimSun" charset="0"/>
                <a:cs typeface="SimSun" charset="0"/>
              </a:rPr>
              <a:t> tin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người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tín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hữu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giàu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có</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bằng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cách</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cho</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thấy</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đức</a:t>
            </a:r>
            <a:r>
              <a:rPr lang="en-US" altLang="zh-CN" sz="2800" b="1" dirty="0" smtClean="0">
                <a:solidFill>
                  <a:srgbClr val="000000"/>
                </a:solidFill>
                <a:latin typeface="Arial" charset="0"/>
                <a:ea typeface="SimSun" charset="0"/>
                <a:cs typeface="SimSun" charset="0"/>
              </a:rPr>
              <a:t> tin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ông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ấy</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dựa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trên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sự</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kiện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lịch</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sử</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chắc</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chắn</a:t>
            </a:r>
            <a:r>
              <a:rPr lang="en-US" altLang="zh-CN" sz="2800" b="1" dirty="0" smtClean="0">
                <a:solidFill>
                  <a:srgbClr val="000000"/>
                </a:solidFill>
                <a:latin typeface="Arial" charset="0"/>
                <a:ea typeface="SimSun" charset="0"/>
                <a:cs typeface="SimSun" charset="0"/>
              </a:rPr>
              <a:t> (Luca 1:3-4; </a:t>
            </a:r>
            <a:r>
              <a:rPr lang="en-US" altLang="zh-CN" sz="2800" b="1" dirty="0" err="1" smtClean="0">
                <a:solidFill>
                  <a:srgbClr val="000000"/>
                </a:solidFill>
                <a:latin typeface="Arial" charset="0"/>
                <a:ea typeface="SimSun" charset="0"/>
                <a:cs typeface="SimSun" charset="0"/>
              </a:rPr>
              <a:t>xt</a:t>
            </a:r>
            <a:r>
              <a:rPr lang="en-US" altLang="zh-CN" sz="2800"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Công</a:t>
            </a:r>
            <a:r>
              <a:rPr lang="en-US" altLang="zh-CN" b="1" dirty="0" smtClean="0">
                <a:solidFill>
                  <a:srgbClr val="000000"/>
                </a:solidFill>
                <a:latin typeface="Arial" charset="0"/>
                <a:ea typeface="SimSun" charset="0"/>
                <a:cs typeface="SimSun" charset="0"/>
              </a:rPr>
              <a:t> 1:3)</a:t>
            </a:r>
          </a:p>
          <a:p>
            <a:pPr marL="358775" lvl="1" indent="-358775" algn="l" eaLnBrk="1" hangingPunct="1">
              <a:buFontTx/>
              <a:buChar char="•"/>
              <a:defRPr/>
            </a:pPr>
            <a:endParaRPr lang="en-US" altLang="zh-CN" sz="2800" b="1" dirty="0" smtClean="0">
              <a:solidFill>
                <a:srgbClr val="000000"/>
              </a:solidFill>
              <a:latin typeface="Arial" charset="0"/>
              <a:ea typeface="SimSun" charset="0"/>
              <a:cs typeface="SimSun" charset="0"/>
            </a:endParaRPr>
          </a:p>
          <a:p>
            <a:pPr marL="358775" lvl="1" indent="-358775" algn="l" eaLnBrk="1" hangingPunct="1">
              <a:buFontTx/>
              <a:buChar char="•"/>
              <a:defRPr/>
            </a:pPr>
            <a:r>
              <a:rPr lang="en-US" altLang="zh-CN" sz="2800" b="1" dirty="0" err="1" smtClean="0">
                <a:solidFill>
                  <a:srgbClr val="000000"/>
                </a:solidFill>
                <a:latin typeface="Arial" charset="0"/>
                <a:ea typeface="SimSun" charset="0"/>
                <a:cs typeface="SimSun" charset="0"/>
              </a:rPr>
              <a:t>Để</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giải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thích</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cho</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độc</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giả</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Dân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Ngoại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thấy</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tiến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triển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sứ</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điệp</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vương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quốc</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được</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thiên</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thượng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điều</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hướng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chứ</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không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phải</a:t>
            </a:r>
            <a:r>
              <a:rPr lang="en-US" altLang="zh-CN" sz="2800" b="1" dirty="0" smtClean="0">
                <a:solidFill>
                  <a:srgbClr val="000000"/>
                </a:solidFill>
                <a:latin typeface="Arial" charset="0"/>
                <a:ea typeface="SimSun" charset="0"/>
                <a:cs typeface="SimSun" charset="0"/>
              </a:rPr>
              <a:t> do </a:t>
            </a:r>
            <a:r>
              <a:rPr lang="en-US" altLang="zh-CN" sz="2800" b="1" dirty="0" err="1" smtClean="0">
                <a:solidFill>
                  <a:srgbClr val="000000"/>
                </a:solidFill>
                <a:latin typeface="Arial" charset="0"/>
                <a:ea typeface="SimSun" charset="0"/>
                <a:cs typeface="SimSun" charset="0"/>
              </a:rPr>
              <a:t>tài</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khéo</a:t>
            </a:r>
            <a:r>
              <a:rPr lang="en-US" altLang="zh-CN" sz="2800" b="1" dirty="0" smtClean="0">
                <a:solidFill>
                  <a:srgbClr val="000000"/>
                </a:solidFill>
                <a:latin typeface="Arial" charset="0"/>
                <a:ea typeface="SimSun" charset="0"/>
                <a:cs typeface="SimSun" charset="0"/>
              </a:rPr>
              <a:t> hay </a:t>
            </a:r>
            <a:r>
              <a:rPr lang="en-US" altLang="zh-CN" sz="2800" b="1" dirty="0" err="1" smtClean="0">
                <a:solidFill>
                  <a:srgbClr val="000000"/>
                </a:solidFill>
                <a:latin typeface="Arial" charset="0"/>
                <a:ea typeface="SimSun" charset="0"/>
                <a:cs typeface="SimSun" charset="0"/>
              </a:rPr>
              <a:t>kỹ</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năng</a:t>
            </a:r>
            <a:r>
              <a:rPr lang="en-US" altLang="zh-CN" sz="2800" b="1" dirty="0" smtClean="0">
                <a:solidFill>
                  <a:srgbClr val="000000"/>
                </a:solidFill>
                <a:latin typeface="Arial" charset="0"/>
                <a:ea typeface="SimSun" charset="0"/>
                <a:cs typeface="SimSun" charset="0"/>
              </a:rPr>
              <a:t> </a:t>
            </a:r>
            <a:r>
              <a:rPr lang="en-US" altLang="zh-CN" sz="2800" b="1" dirty="0" err="1" smtClean="0">
                <a:solidFill>
                  <a:srgbClr val="000000"/>
                </a:solidFill>
                <a:latin typeface="Arial" charset="0"/>
                <a:ea typeface="SimSun" charset="0"/>
                <a:cs typeface="SimSun" charset="0"/>
              </a:rPr>
              <a:t>của</a:t>
            </a:r>
            <a:r>
              <a:rPr lang="en-US" altLang="zh-CN" sz="2800" b="1" dirty="0" smtClean="0">
                <a:solidFill>
                  <a:srgbClr val="000000"/>
                </a:solidFill>
                <a:latin typeface="Arial" charset="0"/>
                <a:ea typeface="SimSun" charset="0"/>
                <a:cs typeface="SimSun" charset="0"/>
              </a:rPr>
              <a:t> con </a:t>
            </a:r>
            <a:r>
              <a:rPr lang="en-US" altLang="zh-CN" sz="2800" b="1" dirty="0" err="1" smtClean="0">
                <a:solidFill>
                  <a:srgbClr val="000000"/>
                </a:solidFill>
                <a:latin typeface="Arial" charset="0"/>
                <a:ea typeface="SimSun" charset="0"/>
                <a:cs typeface="SimSun" charset="0"/>
              </a:rPr>
              <a:t>người</a:t>
            </a:r>
            <a:r>
              <a:rPr lang="en-US" altLang="zh-CN" sz="2800" b="1" dirty="0" smtClean="0">
                <a:solidFill>
                  <a:srgbClr val="000000"/>
                </a:solidFill>
                <a:latin typeface="Arial" charset="0"/>
                <a:ea typeface="SimSun" charset="0"/>
                <a:cs typeface="SimSun" charset="0"/>
              </a:rPr>
              <a:t>.</a:t>
            </a:r>
          </a:p>
        </p:txBody>
      </p:sp>
      <p:sp>
        <p:nvSpPr>
          <p:cNvPr id="227332" name="TextBox 5"/>
          <p:cNvSpPr txBox="1">
            <a:spLocks noChangeArrowheads="1"/>
          </p:cNvSpPr>
          <p:nvPr/>
        </p:nvSpPr>
        <p:spPr bwMode="auto">
          <a:xfrm>
            <a:off x="82931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122</a:t>
            </a:r>
          </a:p>
        </p:txBody>
      </p:sp>
      <p:sp>
        <p:nvSpPr>
          <p:cNvPr id="227333" name="Title 6"/>
          <p:cNvSpPr>
            <a:spLocks noGrp="1"/>
          </p:cNvSpPr>
          <p:nvPr>
            <p:ph type="title" idx="4294967295"/>
          </p:nvPr>
        </p:nvSpPr>
        <p:spPr>
          <a:xfrm>
            <a:off x="1691680" y="84584"/>
            <a:ext cx="5184576" cy="824136"/>
          </a:xfrm>
          <a:solidFill>
            <a:srgbClr val="000000"/>
          </a:solidFill>
        </p:spPr>
        <p:txBody>
          <a:bodyPr/>
          <a:lstStyle/>
          <a:p>
            <a:r>
              <a:rPr lang="en-US" sz="4000" b="1" dirty="0" err="1" smtClean="0">
                <a:solidFill>
                  <a:schemeClr val="bg1"/>
                </a:solidFill>
                <a:latin typeface="Arial" charset="0"/>
                <a:cs typeface="Times New Roman" charset="0"/>
              </a:rPr>
              <a:t>Nhân</a:t>
            </a:r>
            <a:r>
              <a:rPr lang="en-US" sz="4000" b="1" dirty="0" smtClean="0">
                <a:solidFill>
                  <a:schemeClr val="bg1"/>
                </a:solidFill>
                <a:latin typeface="Arial" charset="0"/>
                <a:cs typeface="Times New Roman" charset="0"/>
              </a:rPr>
              <a:t> </a:t>
            </a:r>
            <a:r>
              <a:rPr lang="en-US" sz="4000" b="1" dirty="0" err="1" smtClean="0">
                <a:solidFill>
                  <a:schemeClr val="bg1"/>
                </a:solidFill>
                <a:latin typeface="Arial" charset="0"/>
                <a:cs typeface="Times New Roman" charset="0"/>
              </a:rPr>
              <a:t>dịp</a:t>
            </a:r>
            <a:r>
              <a:rPr lang="en-US" dirty="0" smtClean="0">
                <a:solidFill>
                  <a:schemeClr val="bg1"/>
                </a:solidFill>
                <a:latin typeface="Times New Roman" charset="0"/>
                <a:cs typeface="Times New Roman" charset="0"/>
              </a:rPr>
              <a:t> </a:t>
            </a:r>
            <a:endParaRPr lang="en-US" dirty="0">
              <a:solidFill>
                <a:schemeClr val="bg1"/>
              </a:solidFill>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2">
                                            <p:txEl>
                                              <p:pRg st="2" end="2"/>
                                            </p:txEl>
                                          </p:spTgt>
                                        </p:tgtEl>
                                        <p:attrNameLst>
                                          <p:attrName>style.visibility</p:attrName>
                                        </p:attrNameLst>
                                      </p:cBhvr>
                                      <p:to>
                                        <p:strVal val="visible"/>
                                      </p:to>
                                    </p:set>
                                    <p:anim calcmode="lin" valueType="num">
                                      <p:cBhvr additive="base">
                                        <p:cTn id="13" dur="500" fill="hold"/>
                                        <p:tgtEl>
                                          <p:spTgt spid="3789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2">
                                            <p:txEl>
                                              <p:pRg st="3" end="3"/>
                                            </p:txEl>
                                          </p:spTgt>
                                        </p:tgtEl>
                                        <p:attrNameLst>
                                          <p:attrName>style.visibility</p:attrName>
                                        </p:attrNameLst>
                                      </p:cBhvr>
                                      <p:to>
                                        <p:strVal val="visible"/>
                                      </p:to>
                                    </p:set>
                                    <p:anim calcmode="lin" valueType="num">
                                      <p:cBhvr additive="base">
                                        <p:cTn id="19" dur="500" fill="hold"/>
                                        <p:tgtEl>
                                          <p:spTgt spid="3789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2">
                                            <p:txEl>
                                              <p:pRg st="5" end="5"/>
                                            </p:txEl>
                                          </p:spTgt>
                                        </p:tgtEl>
                                        <p:attrNameLst>
                                          <p:attrName>style.visibility</p:attrName>
                                        </p:attrNameLst>
                                      </p:cBhvr>
                                      <p:to>
                                        <p:strVal val="visible"/>
                                      </p:to>
                                    </p:set>
                                    <p:anim calcmode="lin" valueType="num">
                                      <p:cBhvr additive="base">
                                        <p:cTn id="25" dur="500" fill="hold"/>
                                        <p:tgtEl>
                                          <p:spTgt spid="3789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6" name="Picture 7" descr="j02893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3505200"/>
            <a:ext cx="23622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676400" y="3962400"/>
            <a:ext cx="3429000" cy="762000"/>
          </a:xfrm>
          <a:solidFill>
            <a:srgbClr val="000099"/>
          </a:solidFill>
        </p:spPr>
        <p:txBody>
          <a:bodyPr/>
          <a:lstStyle/>
          <a:p>
            <a:pPr eaLnBrk="1" hangingPunct="1"/>
            <a:r>
              <a:rPr lang="en-US" b="1" dirty="0" err="1" smtClean="0">
                <a:solidFill>
                  <a:srgbClr val="FFFFFF"/>
                </a:solidFill>
                <a:latin typeface="Times New Roman" charset="0"/>
                <a:ea typeface="ＭＳ Ｐゴシック" charset="0"/>
                <a:cs typeface="ＭＳ Ｐゴシック" charset="0"/>
              </a:rPr>
              <a:t>Công</a:t>
            </a:r>
            <a:r>
              <a:rPr lang="en-US" b="1" dirty="0" smtClean="0">
                <a:solidFill>
                  <a:srgbClr val="FFFFFF"/>
                </a:solidFill>
                <a:latin typeface="Times New Roman" charset="0"/>
                <a:ea typeface="ＭＳ Ｐゴシック" charset="0"/>
                <a:cs typeface="ＭＳ Ｐゴシック" charset="0"/>
              </a:rPr>
              <a:t> </a:t>
            </a:r>
            <a:r>
              <a:rPr lang="en-US" b="1" dirty="0" err="1" smtClean="0">
                <a:solidFill>
                  <a:srgbClr val="FFFFFF"/>
                </a:solidFill>
                <a:latin typeface="Times New Roman" charset="0"/>
                <a:ea typeface="ＭＳ Ｐゴシック" charset="0"/>
                <a:cs typeface="ＭＳ Ｐゴシック" charset="0"/>
              </a:rPr>
              <a:t>vụ</a:t>
            </a:r>
            <a:endParaRPr lang="en-US" dirty="0">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nchor="ctr"/>
          <a:lstStyle/>
          <a:p>
            <a:pPr fontAlgn="base">
              <a:spcBef>
                <a:spcPct val="0"/>
              </a:spcBef>
              <a:spcAft>
                <a:spcPct val="0"/>
              </a:spcAft>
            </a:pPr>
            <a:endParaRPr lang="en-US" sz="2400" smtClean="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799263"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2000" b="1" dirty="0">
                <a:solidFill>
                  <a:srgbClr val="000000"/>
                </a:solidFill>
                <a:latin typeface="Arial" charset="0"/>
                <a:cs typeface="Times New Roman" charset="0"/>
              </a:rPr>
              <a:t>“Cho </a:t>
            </a:r>
            <a:r>
              <a:rPr lang="en-US" sz="2000" b="1" dirty="0" err="1">
                <a:solidFill>
                  <a:srgbClr val="000000"/>
                </a:solidFill>
                <a:latin typeface="Arial" charset="0"/>
                <a:cs typeface="Times New Roman" charset="0"/>
              </a:rPr>
              <a:t>đến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tận</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cùng</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trái</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đất</a:t>
            </a:r>
            <a:r>
              <a:rPr lang="en-US" sz="2000" b="1" dirty="0">
                <a:solidFill>
                  <a:srgbClr val="000000"/>
                </a:solidFill>
                <a:latin typeface="Arial" charset="0"/>
                <a:cs typeface="Times New Roman" charset="0"/>
              </a:rPr>
              <a:t>” (</a:t>
            </a:r>
            <a:r>
              <a:rPr lang="en-US" sz="2000" b="1" dirty="0" err="1">
                <a:solidFill>
                  <a:srgbClr val="000000"/>
                </a:solidFill>
                <a:latin typeface="Arial" charset="0"/>
                <a:cs typeface="Times New Roman" charset="0"/>
              </a:rPr>
              <a:t>Công</a:t>
            </a:r>
            <a:r>
              <a:rPr lang="en-US" sz="2000" b="1" dirty="0">
                <a:solidFill>
                  <a:srgbClr val="000000"/>
                </a:solidFill>
                <a:latin typeface="Arial" charset="0"/>
                <a:cs typeface="Times New Roman" charset="0"/>
              </a:rPr>
              <a:t> vụ 1:8)</a:t>
            </a:r>
          </a:p>
          <a:p>
            <a:pPr eaLnBrk="1" fontAlgn="base" hangingPunct="1">
              <a:spcBef>
                <a:spcPct val="0"/>
              </a:spcBef>
              <a:spcAft>
                <a:spcPct val="0"/>
              </a:spcAft>
              <a:defRPr/>
            </a:pPr>
            <a:r>
              <a:rPr lang="en-US" sz="1600" b="1" dirty="0">
                <a:solidFill>
                  <a:srgbClr val="000000"/>
                </a:solidFill>
                <a:latin typeface="Arial" charset="0"/>
                <a:cs typeface="Times New Roman" charset="0"/>
              </a:rPr>
              <a:t>CV </a:t>
            </a:r>
            <a:r>
              <a:rPr lang="en-US" sz="2000" b="1" dirty="0">
                <a:solidFill>
                  <a:srgbClr val="000000"/>
                </a:solidFill>
                <a:latin typeface="Arial" charset="0"/>
                <a:cs typeface="Times New Roman" charset="0"/>
              </a:rPr>
              <a:t>9  13       14    15  16          18           21     27     28</a:t>
            </a:r>
            <a:endParaRPr lang="en-US" sz="2000" b="1" dirty="0">
              <a:solidFill>
                <a:srgbClr val="000000"/>
              </a:solidFill>
              <a:latin typeface="Arial" charset="0"/>
              <a:cs typeface="Times New Roman" charset="0"/>
            </a:endParaRPr>
          </a:p>
        </p:txBody>
      </p:sp>
      <p:sp>
        <p:nvSpPr>
          <p:cNvPr id="18227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Thu 49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Hội đồng</a:t>
            </a:r>
          </a:p>
        </p:txBody>
      </p:sp>
      <p:sp>
        <p:nvSpPr>
          <p:cNvPr id="18227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Năm 57-</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Tám 59</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Ra Tòa</a:t>
            </a:r>
            <a:endParaRPr lang="en-US" sz="1800" b="1" smtClean="0">
              <a:solidFill>
                <a:srgbClr val="FFFFFF"/>
              </a:solidFill>
              <a:latin typeface="Arial Narrow" charset="0"/>
              <a:cs typeface="Times New Roman" charset="0"/>
            </a:endParaRPr>
          </a:p>
        </p:txBody>
      </p:sp>
      <p:sp>
        <p:nvSpPr>
          <p:cNvPr id="18227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407" tIns="45704" rIns="91407" bIns="45704"/>
          <a:lstStyle/>
          <a:p>
            <a:pPr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82278"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Xuân 68</a:t>
            </a:r>
          </a:p>
          <a:p>
            <a:pPr algn="ctr" eaLnBrk="1" fontAlgn="base" hangingPunct="1">
              <a:spcBef>
                <a:spcPct val="50000"/>
              </a:spcBef>
              <a:spcAft>
                <a:spcPct val="0"/>
              </a:spcAft>
            </a:pPr>
            <a:r>
              <a:rPr lang="en-US" sz="1400" b="1" smtClean="0">
                <a:solidFill>
                  <a:srgbClr val="FFFFFF"/>
                </a:solidFill>
                <a:latin typeface="Arial Narrow" charset="0"/>
                <a:cs typeface="Times New Roman" charset="0"/>
              </a:rPr>
              <a:t>Hội Thánh phát triển</a:t>
            </a:r>
            <a:endParaRPr lang="en-US" sz="1600" b="1" smtClean="0">
              <a:solidFill>
                <a:srgbClr val="FFFFFF"/>
              </a:solidFill>
              <a:latin typeface="Arial Narrow" charset="0"/>
              <a:cs typeface="Times New Roman" charset="0"/>
            </a:endParaRPr>
          </a:p>
        </p:txBody>
      </p:sp>
      <p:sp>
        <p:nvSpPr>
          <p:cNvPr id="18227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2000" b="1" smtClean="0">
                <a:solidFill>
                  <a:srgbClr val="FFFFFF"/>
                </a:solidFill>
                <a:latin typeface="Arial Narrow" charset="0"/>
                <a:cs typeface="Times New Roman" charset="0"/>
              </a:rPr>
              <a:t>35           48          49          50          52  53          57        60             62              67           68     95</a:t>
            </a:r>
          </a:p>
        </p:txBody>
      </p:sp>
      <p:sp>
        <p:nvSpPr>
          <p:cNvPr id="182280"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48-</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49</a:t>
            </a:r>
          </a:p>
          <a:p>
            <a:pPr algn="ctr" eaLnBrk="1" fontAlgn="base" hangingPunct="1">
              <a:spcBef>
                <a:spcPct val="0"/>
              </a:spcBef>
              <a:spcAft>
                <a:spcPct val="0"/>
              </a:spcAft>
            </a:pPr>
            <a:r>
              <a:rPr lang="en-US" b="1" smtClean="0">
                <a:solidFill>
                  <a:srgbClr val="000000"/>
                </a:solidFill>
                <a:latin typeface="Arial Narrow" charset="0"/>
                <a:cs typeface="Times New Roman" charset="0"/>
              </a:rPr>
              <a:t>1</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Galati</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82281"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53-</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Năm 57</a:t>
            </a:r>
          </a:p>
          <a:p>
            <a:pPr algn="ctr" eaLnBrk="1" fontAlgn="base" hangingPunct="1">
              <a:spcBef>
                <a:spcPct val="0"/>
              </a:spcBef>
              <a:spcAft>
                <a:spcPct val="0"/>
              </a:spcAft>
            </a:pPr>
            <a:r>
              <a:rPr lang="en-US" b="1" smtClean="0">
                <a:solidFill>
                  <a:srgbClr val="000000"/>
                </a:solidFill>
                <a:latin typeface="Arial Narrow" charset="0"/>
                <a:cs typeface="Times New Roman" charset="0"/>
              </a:rPr>
              <a:t>3</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Asi</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sz="1200" b="1" dirty="0" err="1">
                <a:solidFill>
                  <a:srgbClr val="FFFFFF"/>
                </a:solidFill>
                <a:latin typeface="Arial Narrow" charset="0"/>
                <a:cs typeface="Times New Roman" charset="0"/>
              </a:rPr>
              <a:t>Hai</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Ba</a:t>
            </a:r>
            <a:r>
              <a:rPr lang="en-US" sz="1200" b="1" dirty="0">
                <a:solidFill>
                  <a:srgbClr val="FFFFFF"/>
                </a:solidFill>
                <a:latin typeface="Arial Narrow" charset="0"/>
                <a:cs typeface="Times New Roman" charset="0"/>
              </a:rPr>
              <a:t> 62</a:t>
            </a:r>
          </a:p>
          <a:p>
            <a:pPr algn="ctr" eaLnBrk="1" fontAlgn="base" hangingPunct="1">
              <a:spcBef>
                <a:spcPct val="0"/>
              </a:spcBef>
              <a:spcAft>
                <a:spcPct val="0"/>
              </a:spcAft>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en-US" b="1" dirty="0" err="1" smtClean="0">
                <a:solidFill>
                  <a:srgbClr val="FFFFFF"/>
                </a:solidFill>
                <a:latin typeface="Arial Narrow" charset="0"/>
                <a:cs typeface="Times New Roman" charset="0"/>
              </a:rPr>
              <a:t>Rôma</a:t>
            </a:r>
            <a:endParaRPr lang="en-US" b="1" dirty="0" smtClean="0">
              <a:solidFill>
                <a:srgbClr val="FFFFFF"/>
              </a:solidFill>
              <a:latin typeface="Arial Narrow" charset="0"/>
              <a:cs typeface="Times New Roman" charset="0"/>
            </a:endParaRPr>
          </a:p>
          <a:p>
            <a:pPr algn="ctr" eaLnBrk="1" fontAlgn="base" hangingPunct="1">
              <a:spcBef>
                <a:spcPct val="50000"/>
              </a:spcBef>
              <a:spcAft>
                <a:spcPct val="0"/>
              </a:spcAft>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50000"/>
              </a:spcBef>
              <a:spcAft>
                <a:spcPct val="0"/>
              </a:spcAft>
              <a:defRPr/>
            </a:pPr>
            <a:r>
              <a:rPr lang="en-US" sz="1200" b="1">
                <a:solidFill>
                  <a:srgbClr val="FFFFFF"/>
                </a:solidFill>
                <a:latin typeface="Arial Narrow" charset="0"/>
                <a:cs typeface="Times New Roman" charset="0"/>
              </a:rPr>
              <a:t>Tám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Xuân 68</a:t>
            </a:r>
          </a:p>
          <a:p>
            <a:pPr algn="ctr" eaLnBrk="1" fontAlgn="base" hangingPunct="1">
              <a:spcBef>
                <a:spcPct val="0"/>
              </a:spcBef>
              <a:spcAft>
                <a:spcPct val="0"/>
              </a:spcAft>
              <a:defRPr/>
            </a:pPr>
            <a:r>
              <a:rPr lang="en-US" b="1" smtClean="0">
                <a:solidFill>
                  <a:srgbClr val="FFFFFF"/>
                </a:solidFill>
                <a:latin typeface="Arial Narrow" charset="0"/>
                <a:cs typeface="Times New Roman" charset="0"/>
              </a:rPr>
              <a:t>2</a:t>
            </a:r>
            <a:br>
              <a:rPr lang="en-US" b="1" smtClean="0">
                <a:solidFill>
                  <a:srgbClr val="FFFFFF"/>
                </a:solidFill>
                <a:latin typeface="Arial Narrow" charset="0"/>
                <a:cs typeface="Times New Roman" charset="0"/>
              </a:rPr>
            </a:br>
            <a:r>
              <a:rPr lang="en-US" b="1" smtClean="0">
                <a:solidFill>
                  <a:srgbClr val="FFFFFF"/>
                </a:solidFill>
                <a:latin typeface="Arial Narrow" charset="0"/>
                <a:cs typeface="Times New Roman" charset="0"/>
              </a:rPr>
              <a:t>Rôma</a:t>
            </a:r>
          </a:p>
          <a:p>
            <a:pPr algn="ctr" eaLnBrk="1" fontAlgn="base" hangingPunct="1">
              <a:spcBef>
                <a:spcPct val="50000"/>
              </a:spcBef>
              <a:spcAft>
                <a:spcPct val="0"/>
              </a:spcAft>
              <a:defRPr/>
            </a:pPr>
            <a:endParaRPr lang="en-US" sz="1000" b="1">
              <a:solidFill>
                <a:srgbClr val="FFFFFF"/>
              </a:solidFill>
              <a:latin typeface="Arial Narrow" charset="0"/>
              <a:cs typeface="Times New Roman" charset="0"/>
            </a:endParaRPr>
          </a:p>
        </p:txBody>
      </p:sp>
      <p:sp>
        <p:nvSpPr>
          <p:cNvPr id="18228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FFFFFF"/>
                </a:solidFill>
                <a:latin typeface="Arial" charset="0"/>
                <a:cs typeface="Arial" charset="0"/>
              </a:rPr>
              <a:t>38</a:t>
            </a:r>
            <a:br>
              <a:rPr lang="en-US" b="1" smtClean="0">
                <a:solidFill>
                  <a:srgbClr val="FFFFFF"/>
                </a:solidFill>
                <a:latin typeface="Arial" charset="0"/>
                <a:cs typeface="Arial" charset="0"/>
              </a:rPr>
            </a:br>
            <a:r>
              <a:rPr lang="en-US" b="1" smtClean="0">
                <a:solidFill>
                  <a:srgbClr val="FFFFFF"/>
                </a:solidFill>
                <a:latin typeface="Arial" charset="0"/>
                <a:cs typeface="Arial" charset="0"/>
              </a:rPr>
              <a:t>124</a:t>
            </a:r>
            <a:br>
              <a:rPr lang="en-US" b="1" smtClean="0">
                <a:solidFill>
                  <a:srgbClr val="FFFFFF"/>
                </a:solidFill>
                <a:latin typeface="Arial" charset="0"/>
                <a:cs typeface="Arial" charset="0"/>
              </a:rPr>
            </a:br>
            <a:r>
              <a:rPr lang="en-US" b="1" smtClean="0">
                <a:solidFill>
                  <a:srgbClr val="FFFFFF"/>
                </a:solidFill>
                <a:latin typeface="Arial" charset="0"/>
                <a:cs typeface="Arial" charset="0"/>
              </a:rPr>
              <a:t>39-41</a:t>
            </a:r>
          </a:p>
        </p:txBody>
      </p:sp>
      <p:sp>
        <p:nvSpPr>
          <p:cNvPr id="182285"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Xuân 62-</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Thu 67</a:t>
            </a:r>
          </a:p>
          <a:p>
            <a:pPr algn="ctr" eaLnBrk="1" fontAlgn="base" hangingPunct="1">
              <a:spcBef>
                <a:spcPct val="0"/>
              </a:spcBef>
              <a:spcAft>
                <a:spcPct val="0"/>
              </a:spcAft>
            </a:pPr>
            <a:r>
              <a:rPr lang="en-US" b="1" smtClean="0">
                <a:solidFill>
                  <a:srgbClr val="000000"/>
                </a:solidFill>
                <a:latin typeface="Arial Narrow" charset="0"/>
                <a:cs typeface="Times New Roman" charset="0"/>
              </a:rPr>
              <a:t>4</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T.B.Nha</a:t>
            </a:r>
          </a:p>
          <a:p>
            <a:pPr algn="ctr" eaLnBrk="1" fontAlgn="base" hangingPunct="1">
              <a:spcBef>
                <a:spcPct val="50000"/>
              </a:spcBef>
              <a:spcAft>
                <a:spcPct val="0"/>
              </a:spcAft>
            </a:pPr>
            <a:endParaRPr lang="en-US" sz="1000" b="1" smtClean="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sz="4000" b="1" dirty="0" err="1">
                <a:solidFill>
                  <a:srgbClr val="FFFFFF"/>
                </a:solidFill>
                <a:latin typeface="Arial" charset="0"/>
                <a:cs typeface="Times New Roman" charset="0"/>
              </a:rPr>
              <a:t>Tổng</a:t>
            </a:r>
            <a:r>
              <a:rPr lang="en-US" sz="4000" b="1" dirty="0">
                <a:solidFill>
                  <a:srgbClr val="FFFFFF"/>
                </a:solidFill>
                <a:latin typeface="Arial" charset="0"/>
                <a:cs typeface="Times New Roman" charset="0"/>
              </a:rPr>
              <a:t> </a:t>
            </a:r>
            <a:r>
              <a:rPr lang="en-US" sz="4000" b="1" dirty="0" err="1">
                <a:solidFill>
                  <a:srgbClr val="FFFFFF"/>
                </a:solidFill>
                <a:latin typeface="Arial" charset="0"/>
                <a:cs typeface="Times New Roman" charset="0"/>
              </a:rPr>
              <a:t>Quan</a:t>
            </a:r>
            <a:r>
              <a:rPr lang="en-US" sz="4000" b="1" dirty="0">
                <a:solidFill>
                  <a:srgbClr val="FFFFFF"/>
                </a:solidFill>
                <a:latin typeface="Arial" charset="0"/>
                <a:cs typeface="Times New Roman" charset="0"/>
              </a:rPr>
              <a:t> T</a:t>
            </a:r>
            <a:r>
              <a:rPr lang="vi-VN" sz="4000" b="1" dirty="0">
                <a:solidFill>
                  <a:srgbClr val="FFFFFF"/>
                </a:solidFill>
                <a:latin typeface="Arial" charset="0"/>
                <a:cs typeface="Times New Roman" charset="0"/>
              </a:rPr>
              <a:t>ân Ước</a:t>
            </a:r>
            <a:r>
              <a:rPr lang="en-US" sz="4000" b="1" dirty="0">
                <a:solidFill>
                  <a:srgbClr val="FFFFFF"/>
                </a:solidFill>
                <a:latin typeface="Arial" charset="0"/>
                <a:cs typeface="Times New Roman" charset="0"/>
              </a:rPr>
              <a:t> </a:t>
            </a:r>
          </a:p>
        </p:txBody>
      </p:sp>
      <p:sp>
        <p:nvSpPr>
          <p:cNvPr id="18230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Mat</a:t>
            </a:r>
            <a:endParaRPr lang="en-US" sz="1600" smtClean="0">
              <a:solidFill>
                <a:srgbClr val="FFFFFF"/>
              </a:solidFill>
              <a:latin typeface="Arial Narrow" charset="0"/>
              <a:cs typeface="Times New Roman" charset="0"/>
            </a:endParaRPr>
          </a:p>
        </p:txBody>
      </p:sp>
      <p:sp>
        <p:nvSpPr>
          <p:cNvPr id="18230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Luca</a:t>
            </a:r>
            <a:endParaRPr lang="en-US" sz="1600" smtClean="0">
              <a:solidFill>
                <a:srgbClr val="FFFFFF"/>
              </a:solidFill>
              <a:latin typeface="Arial Narrow" charset="0"/>
              <a:cs typeface="Times New Roman" charset="0"/>
            </a:endParaRPr>
          </a:p>
        </p:txBody>
      </p:sp>
      <p:sp>
        <p:nvSpPr>
          <p:cNvPr id="182315"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Công vụ</a:t>
            </a:r>
            <a:endParaRPr lang="en-US" sz="1600" smtClean="0">
              <a:solidFill>
                <a:srgbClr val="FFFFFF"/>
              </a:solidFill>
              <a:latin typeface="Arial Narrow" charset="0"/>
              <a:cs typeface="Times New Roman" charset="0"/>
            </a:endParaRPr>
          </a:p>
        </p:txBody>
      </p:sp>
      <p:sp>
        <p:nvSpPr>
          <p:cNvPr id="182316" name="Text Box 19"/>
          <p:cNvSpPr txBox="1">
            <a:spLocks noChangeArrowheads="1"/>
          </p:cNvSpPr>
          <p:nvPr/>
        </p:nvSpPr>
        <p:spPr bwMode="auto">
          <a:xfrm>
            <a:off x="152400" y="5486400"/>
            <a:ext cx="204311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704" rIns="0" bIns="4570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800" b="1" smtClean="0">
                <a:solidFill>
                  <a:srgbClr val="FFFFFF"/>
                </a:solidFill>
                <a:latin typeface="Arial Narrow" charset="0"/>
                <a:cs typeface="Times New Roman" charset="0"/>
              </a:rPr>
              <a:t>Phúc Âm  &amp; Công vụ</a:t>
            </a:r>
            <a:endParaRPr lang="en-US" sz="1600" smtClean="0">
              <a:solidFill>
                <a:srgbClr val="FFFFFF"/>
              </a:solidFill>
              <a:latin typeface="Arial Narrow" charset="0"/>
              <a:cs typeface="Times New Roman" charset="0"/>
            </a:endParaRPr>
          </a:p>
        </p:txBody>
      </p:sp>
      <p:sp>
        <p:nvSpPr>
          <p:cNvPr id="182320"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000000"/>
                </a:solidFill>
                <a:latin typeface="Arial Narrow" charset="0"/>
                <a:cs typeface="Times New Roman" charset="0"/>
              </a:rPr>
              <a:t>Tư 50-</a:t>
            </a:r>
            <a:br>
              <a:rPr lang="en-US" sz="1200" b="1" smtClean="0">
                <a:solidFill>
                  <a:srgbClr val="000000"/>
                </a:solidFill>
                <a:latin typeface="Arial Narrow" charset="0"/>
                <a:cs typeface="Times New Roman" charset="0"/>
              </a:rPr>
            </a:br>
            <a:r>
              <a:rPr lang="en-US" sz="1200" b="1" smtClean="0">
                <a:solidFill>
                  <a:srgbClr val="000000"/>
                </a:solidFill>
                <a:latin typeface="Arial Narrow" charset="0"/>
                <a:cs typeface="Times New Roman" charset="0"/>
              </a:rPr>
              <a:t>Chín 52</a:t>
            </a:r>
          </a:p>
          <a:p>
            <a:pPr algn="ctr" eaLnBrk="1" fontAlgn="base" hangingPunct="1">
              <a:spcBef>
                <a:spcPct val="0"/>
              </a:spcBef>
              <a:spcAft>
                <a:spcPct val="0"/>
              </a:spcAft>
            </a:pPr>
            <a:r>
              <a:rPr lang="en-US" b="1" smtClean="0">
                <a:solidFill>
                  <a:srgbClr val="000000"/>
                </a:solidFill>
                <a:latin typeface="Arial Narrow" charset="0"/>
                <a:cs typeface="Times New Roman" charset="0"/>
              </a:rPr>
              <a:t>2</a:t>
            </a:r>
            <a:br>
              <a:rPr lang="en-US" b="1" smtClean="0">
                <a:solidFill>
                  <a:srgbClr val="000000"/>
                </a:solidFill>
                <a:latin typeface="Arial Narrow" charset="0"/>
                <a:cs typeface="Times New Roman" charset="0"/>
              </a:rPr>
            </a:br>
            <a:r>
              <a:rPr lang="en-US" b="1" smtClean="0">
                <a:solidFill>
                  <a:srgbClr val="000000"/>
                </a:solidFill>
                <a:latin typeface="Arial Narrow" charset="0"/>
                <a:cs typeface="Times New Roman" charset="0"/>
              </a:rPr>
              <a:t>Êgiê</a:t>
            </a:r>
          </a:p>
          <a:p>
            <a:pPr algn="ctr" eaLnBrk="1" fontAlgn="base" hangingPunct="1">
              <a:spcBef>
                <a:spcPct val="50000"/>
              </a:spcBef>
              <a:spcAft>
                <a:spcPct val="0"/>
              </a:spcAft>
            </a:pPr>
            <a:endParaRPr lang="en-US" sz="900" b="1" smtClean="0">
              <a:solidFill>
                <a:srgbClr val="000000"/>
              </a:solidFill>
              <a:latin typeface="Arial Narrow" charset="0"/>
              <a:cs typeface="Times New Roman" charset="0"/>
            </a:endParaRPr>
          </a:p>
        </p:txBody>
      </p:sp>
      <p:sp>
        <p:nvSpPr>
          <p:cNvPr id="18232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pPr>
            <a:r>
              <a:rPr lang="en-US" sz="1200" b="1" smtClean="0">
                <a:solidFill>
                  <a:srgbClr val="FFFFFF"/>
                </a:solidFill>
                <a:latin typeface="Arial Narrow" charset="0"/>
                <a:cs typeface="Times New Roman" charset="0"/>
              </a:rPr>
              <a:t>Hè 35-</a:t>
            </a:r>
            <a:br>
              <a:rPr lang="en-US" sz="1200" b="1" smtClean="0">
                <a:solidFill>
                  <a:srgbClr val="FFFFFF"/>
                </a:solidFill>
                <a:latin typeface="Arial Narrow" charset="0"/>
                <a:cs typeface="Times New Roman" charset="0"/>
              </a:rPr>
            </a:br>
            <a:r>
              <a:rPr lang="en-US" sz="1200" b="1" smtClean="0">
                <a:solidFill>
                  <a:srgbClr val="FFFFFF"/>
                </a:solidFill>
                <a:latin typeface="Arial Narrow" charset="0"/>
                <a:cs typeface="Times New Roman" charset="0"/>
              </a:rPr>
              <a:t>37</a:t>
            </a:r>
          </a:p>
          <a:p>
            <a:pPr algn="ctr" eaLnBrk="1" fontAlgn="base" hangingPunct="1">
              <a:spcBef>
                <a:spcPct val="50000"/>
              </a:spcBef>
              <a:spcAft>
                <a:spcPct val="0"/>
              </a:spcAft>
            </a:pPr>
            <a:r>
              <a:rPr lang="en-US" sz="1600" b="1" smtClean="0">
                <a:solidFill>
                  <a:srgbClr val="FFFFFF"/>
                </a:solidFill>
                <a:latin typeface="Arial Narrow" charset="0"/>
                <a:cs typeface="Times New Roman" charset="0"/>
              </a:rPr>
              <a:t>Damách</a:t>
            </a:r>
            <a:br>
              <a:rPr lang="en-US" sz="1600" b="1" smtClean="0">
                <a:solidFill>
                  <a:srgbClr val="FFFFFF"/>
                </a:solidFill>
                <a:latin typeface="Arial Narrow" charset="0"/>
                <a:cs typeface="Times New Roman" charset="0"/>
              </a:rPr>
            </a:br>
            <a:r>
              <a:rPr lang="en-US" sz="1600" b="1" smtClean="0">
                <a:solidFill>
                  <a:srgbClr val="FFFFFF"/>
                </a:solidFill>
                <a:latin typeface="Arial Narrow" charset="0"/>
                <a:cs typeface="Times New Roman" charset="0"/>
              </a:rPr>
              <a:t>Antiốt</a:t>
            </a:r>
          </a:p>
        </p:txBody>
      </p:sp>
      <p:sp>
        <p:nvSpPr>
          <p:cNvPr id="5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50000"/>
              </a:spcBef>
              <a:spcAft>
                <a:spcPct val="0"/>
              </a:spcAft>
              <a:defRPr/>
            </a:pPr>
            <a:r>
              <a:rPr lang="en-US" b="1" dirty="0" err="1" smtClean="0">
                <a:solidFill>
                  <a:srgbClr val="FFFFFF"/>
                </a:solidFill>
                <a:latin typeface="Arial Narrow" charset="0"/>
                <a:cs typeface="Times New Roman" charset="0"/>
              </a:rPr>
              <a:t>Rôma</a:t>
            </a:r>
            <a:endParaRPr lang="en-US" sz="1000" b="1" dirty="0">
              <a:solidFill>
                <a:srgbClr val="FFFFFF"/>
              </a:solidFill>
              <a:latin typeface="Arial Narrow" charset="0"/>
              <a:cs typeface="Times New Roman" charset="0"/>
            </a:endParaRPr>
          </a:p>
        </p:txBody>
      </p:sp>
      <p:sp>
        <p:nvSpPr>
          <p:cNvPr id="18232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sz="1800" b="1" smtClean="0">
                <a:solidFill>
                  <a:srgbClr val="FFFFFF"/>
                </a:solidFill>
                <a:latin typeface="Arial Narrow" charset="0"/>
                <a:cs typeface="Times New Roman" charset="0"/>
              </a:rPr>
              <a:t>Hành trình</a:t>
            </a:r>
            <a:endParaRPr lang="en-US" b="1" smtClean="0">
              <a:solidFill>
                <a:srgbClr val="FFFFFF"/>
              </a:solidFill>
              <a:latin typeface="Arial Narrow" charset="0"/>
              <a:cs typeface="Times New Roman" charset="0"/>
            </a:endParaRPr>
          </a:p>
        </p:txBody>
      </p:sp>
      <p:sp>
        <p:nvSpPr>
          <p:cNvPr id="18232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b="1" smtClean="0">
                <a:solidFill>
                  <a:srgbClr val="000000"/>
                </a:solidFill>
                <a:latin typeface="Arial Narrow" charset="0"/>
                <a:cs typeface="Times New Roman" charset="0"/>
              </a:rPr>
              <a:t>1234</a:t>
            </a:r>
            <a:endParaRPr lang="en-US" sz="1000" b="1" smtClean="0">
              <a:solidFill>
                <a:srgbClr val="000000"/>
              </a:solidFill>
              <a:latin typeface="Arial Narrow" charset="0"/>
              <a:cs typeface="Times New Roman" charset="0"/>
            </a:endParaRPr>
          </a:p>
        </p:txBody>
      </p:sp>
      <p:sp>
        <p:nvSpPr>
          <p:cNvPr id="182325"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50000"/>
              </a:spcBef>
              <a:spcAft>
                <a:spcPct val="0"/>
              </a:spcAft>
            </a:pPr>
            <a:r>
              <a:rPr lang="en-US" b="1" smtClean="0">
                <a:solidFill>
                  <a:srgbClr val="FFFFFF"/>
                </a:solidFill>
                <a:latin typeface="Arial Narrow" charset="0"/>
                <a:cs typeface="Times New Roman" charset="0"/>
              </a:rPr>
              <a:t>Bị tù</a:t>
            </a:r>
          </a:p>
        </p:txBody>
      </p:sp>
    </p:spTree>
    <p:extLst>
      <p:ext uri="{BB962C8B-B14F-4D97-AF65-F5344CB8AC3E}">
        <p14:creationId xmlns:p14="http://schemas.microsoft.com/office/powerpoint/2010/main" val="1741390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0" y="1022350"/>
            <a:ext cx="8991600" cy="5607050"/>
          </a:xfrm>
          <a:prstGeom prst="rect">
            <a:avLst/>
          </a:prstGeom>
          <a:noFill/>
          <a:ln w="28575" cap="sq">
            <a:noFill/>
            <a:miter lim="800000"/>
            <a:headEnd type="none" w="sm" len="sm"/>
            <a:tailEnd type="none" w="sm" len="sm"/>
          </a:ln>
          <a:effectLst>
            <a:outerShdw dist="35921" dir="2700000" algn="ctr" rotWithShape="0">
              <a:schemeClr val="bg1"/>
            </a:outerShdw>
          </a:effectLst>
        </p:spPr>
        <p:txBody>
          <a:bodyPr numCol="2"/>
          <a:lstStyle/>
          <a:p>
            <a:pPr marL="742950" lvl="1" indent="-742950" algn="l">
              <a:buFont typeface="+mj-lt"/>
              <a:buAutoNum type="arabicPeriod"/>
              <a:defRPr/>
            </a:pPr>
            <a:r>
              <a:rPr lang="en-US" altLang="zh-CN" sz="4000" b="1" dirty="0" err="1" smtClean="0">
                <a:solidFill>
                  <a:srgbClr val="000000"/>
                </a:solidFill>
                <a:latin typeface="Arial" charset="0"/>
                <a:ea typeface="SimSun" pitchFamily="2" charset="-122"/>
                <a:cs typeface="+mn-cs"/>
              </a:rPr>
              <a:t>Vương</a:t>
            </a:r>
            <a:r>
              <a:rPr lang="en-US" altLang="zh-CN" sz="4000" b="1" dirty="0" smtClean="0">
                <a:solidFill>
                  <a:srgbClr val="000000"/>
                </a:solidFill>
                <a:latin typeface="Arial" charset="0"/>
                <a:ea typeface="SimSun" pitchFamily="2" charset="-122"/>
                <a:cs typeface="+mn-cs"/>
              </a:rPr>
              <a:t> </a:t>
            </a:r>
            <a:r>
              <a:rPr lang="en-US" altLang="zh-CN" sz="4000" b="1" dirty="0" err="1" smtClean="0">
                <a:solidFill>
                  <a:srgbClr val="000000"/>
                </a:solidFill>
                <a:latin typeface="Arial" charset="0"/>
                <a:ea typeface="SimSun" pitchFamily="2" charset="-122"/>
                <a:cs typeface="+mn-cs"/>
              </a:rPr>
              <a:t>quốc</a:t>
            </a:r>
            <a:endParaRPr lang="en-US" altLang="zh-CN" sz="4000" b="1" dirty="0">
              <a:solidFill>
                <a:srgbClr val="000000"/>
              </a:solidFill>
              <a:latin typeface="Arial" charset="0"/>
              <a:ea typeface="SimSun" pitchFamily="2" charset="-122"/>
              <a:cs typeface="+mn-cs"/>
            </a:endParaRPr>
          </a:p>
          <a:p>
            <a:pPr marL="742950" lvl="1" indent="-742950" algn="l">
              <a:buFont typeface="+mj-lt"/>
              <a:buAutoNum type="arabicPeriod"/>
              <a:defRPr/>
            </a:pPr>
            <a:r>
              <a:rPr lang="en-US" altLang="zh-CN" sz="4000" b="1" dirty="0" smtClean="0">
                <a:solidFill>
                  <a:srgbClr val="000000"/>
                </a:solidFill>
                <a:latin typeface="Arial" charset="0"/>
                <a:ea typeface="SimSun" pitchFamily="2" charset="-122"/>
              </a:rPr>
              <a:t>Ý </a:t>
            </a:r>
            <a:r>
              <a:rPr lang="en-US" altLang="zh-CN" sz="4000" b="1" dirty="0" err="1" smtClean="0">
                <a:solidFill>
                  <a:srgbClr val="000000"/>
                </a:solidFill>
                <a:latin typeface="Arial" charset="0"/>
                <a:ea typeface="SimSun" pitchFamily="2" charset="-122"/>
              </a:rPr>
              <a:t>nghĩa</a:t>
            </a:r>
            <a:endParaRPr lang="en-US" altLang="zh-CN" sz="4000" b="1" dirty="0">
              <a:solidFill>
                <a:srgbClr val="000000"/>
              </a:solidFill>
              <a:latin typeface="Arial" charset="0"/>
              <a:ea typeface="SimSun" pitchFamily="2" charset="-122"/>
              <a:cs typeface="+mn-cs"/>
            </a:endParaRPr>
          </a:p>
          <a:p>
            <a:pPr marL="742950" lvl="1" indent="-742950" algn="l">
              <a:buFont typeface="+mj-lt"/>
              <a:buAutoNum type="arabicPeriod"/>
              <a:defRPr/>
            </a:pPr>
            <a:r>
              <a:rPr lang="en-US" altLang="zh-CN" sz="4000" b="1" dirty="0" err="1" smtClean="0">
                <a:solidFill>
                  <a:srgbClr val="000000"/>
                </a:solidFill>
                <a:latin typeface="Arial" charset="0"/>
                <a:ea typeface="SimSun" pitchFamily="2" charset="-122"/>
                <a:cs typeface="+mn-cs"/>
              </a:rPr>
              <a:t>Giải</a:t>
            </a:r>
            <a:r>
              <a:rPr lang="en-US" altLang="zh-CN" sz="4000" b="1" dirty="0" smtClean="0">
                <a:solidFill>
                  <a:srgbClr val="000000"/>
                </a:solidFill>
                <a:latin typeface="Arial" charset="0"/>
                <a:ea typeface="SimSun" pitchFamily="2" charset="-122"/>
                <a:cs typeface="+mn-cs"/>
              </a:rPr>
              <a:t> </a:t>
            </a:r>
            <a:r>
              <a:rPr lang="en-US" altLang="zh-CN" sz="4000" b="1" dirty="0" err="1" smtClean="0">
                <a:solidFill>
                  <a:srgbClr val="000000"/>
                </a:solidFill>
                <a:latin typeface="Arial" charset="0"/>
                <a:ea typeface="SimSun" pitchFamily="2" charset="-122"/>
                <a:cs typeface="+mn-cs"/>
              </a:rPr>
              <a:t>thích</a:t>
            </a:r>
            <a:endParaRPr lang="en-US" altLang="zh-CN" sz="4000" b="1" dirty="0">
              <a:solidFill>
                <a:srgbClr val="000000"/>
              </a:solidFill>
              <a:latin typeface="Arial" charset="0"/>
              <a:ea typeface="SimSun" pitchFamily="2" charset="-122"/>
              <a:cs typeface="+mn-cs"/>
            </a:endParaRPr>
          </a:p>
          <a:p>
            <a:pPr marL="0" lvl="1" algn="l">
              <a:defRPr/>
            </a:pPr>
            <a:endParaRPr lang="en-US" altLang="zh-CN" sz="3200" b="1" dirty="0">
              <a:solidFill>
                <a:srgbClr val="000000"/>
              </a:solidFill>
              <a:latin typeface="Arial" charset="0"/>
              <a:ea typeface="SimSun" pitchFamily="2" charset="-122"/>
              <a:cs typeface="+mn-cs"/>
            </a:endParaRPr>
          </a:p>
        </p:txBody>
      </p:sp>
      <p:sp>
        <p:nvSpPr>
          <p:cNvPr id="230404" name="TextBox 5"/>
          <p:cNvSpPr txBox="1">
            <a:spLocks noChangeArrowheads="1"/>
          </p:cNvSpPr>
          <p:nvPr/>
        </p:nvSpPr>
        <p:spPr bwMode="auto">
          <a:xfrm>
            <a:off x="82931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122</a:t>
            </a:r>
          </a:p>
        </p:txBody>
      </p:sp>
      <p:sp>
        <p:nvSpPr>
          <p:cNvPr id="230405" name="Title 6"/>
          <p:cNvSpPr>
            <a:spLocks noGrp="1"/>
          </p:cNvSpPr>
          <p:nvPr>
            <p:ph type="title" idx="4294967295"/>
          </p:nvPr>
        </p:nvSpPr>
        <p:spPr>
          <a:xfrm>
            <a:off x="685800" y="152469"/>
            <a:ext cx="7772400" cy="707886"/>
          </a:xfrm>
          <a:effectLst>
            <a:outerShdw dist="35921" dir="2700000" algn="ctr" rotWithShape="0">
              <a:schemeClr val="bg1"/>
            </a:outerShdw>
          </a:effectLst>
        </p:spPr>
        <p:txBody>
          <a:bodyPr>
            <a:spAutoFit/>
          </a:bodyPr>
          <a:lstStyle/>
          <a:p>
            <a:pPr>
              <a:spcBef>
                <a:spcPct val="50000"/>
              </a:spcBef>
            </a:pPr>
            <a:r>
              <a:rPr lang="en-US" sz="4000" b="1" u="sng" dirty="0" err="1" smtClean="0">
                <a:solidFill>
                  <a:srgbClr val="663300"/>
                </a:solidFill>
                <a:latin typeface="Arial" charset="0"/>
                <a:cs typeface="Times New Roman" charset="0"/>
              </a:rPr>
              <a:t>Đặc</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điểm</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chính</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của</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Công</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vụ</a:t>
            </a:r>
            <a:endParaRPr lang="en-US" sz="4000" b="1" u="sng" dirty="0">
              <a:solidFill>
                <a:srgbClr val="663300"/>
              </a:solidFill>
              <a:latin typeface="Arial" charset="0"/>
              <a:cs typeface="Times New Roman" charset="0"/>
            </a:endParaRPr>
          </a:p>
        </p:txBody>
      </p:sp>
      <p:pic>
        <p:nvPicPr>
          <p:cNvPr id="230406" name="Picture 80" descr="j02330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1052513"/>
            <a:ext cx="230346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46084" name="Text Box 4"/>
          <p:cNvSpPr txBox="1">
            <a:spLocks noChangeArrowheads="1"/>
          </p:cNvSpPr>
          <p:nvPr/>
        </p:nvSpPr>
        <p:spPr bwMode="auto">
          <a:xfrm>
            <a:off x="0" y="533400"/>
            <a:ext cx="9090720" cy="6136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Tx/>
              <a:buAutoNum type="arabicPeriod"/>
            </a:pPr>
            <a:r>
              <a:rPr lang="en-US" altLang="zh-CN" b="1" dirty="0" err="1" smtClean="0">
                <a:solidFill>
                  <a:srgbClr val="990033"/>
                </a:solidFill>
                <a:latin typeface="Arial" charset="0"/>
                <a:ea typeface="SimSun" charset="0"/>
                <a:cs typeface="SimSun" charset="0"/>
              </a:rPr>
              <a:t>Hành</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động</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trong</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và</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giữa</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các</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cảnh</a:t>
            </a:r>
            <a:endParaRPr lang="en-US" altLang="zh-CN" b="1" dirty="0">
              <a:solidFill>
                <a:srgbClr val="990033"/>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Cốt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truyện</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xây</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dựng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dựa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trên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những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cảnh</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trước</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như</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thế</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nào</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Và</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tiếp</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tục</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dẫn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dắt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câu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truyện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ra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sao</a:t>
            </a:r>
            <a:r>
              <a:rPr lang="en-US" altLang="zh-CN" b="1" dirty="0" smtClean="0">
                <a:solidFill>
                  <a:srgbClr val="000000"/>
                </a:solidFill>
                <a:latin typeface="Arial" charset="0"/>
                <a:ea typeface="SimSun" charset="0"/>
                <a:cs typeface="SimSun" charset="0"/>
              </a:rPr>
              <a:t>? </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Nguyên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nhân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và</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hậu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quả</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điều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gì</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dẫn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đến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một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hành</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động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đặc</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biệt</a:t>
            </a:r>
            <a:r>
              <a:rPr lang="en-US" altLang="zh-CN" b="1" dirty="0" smtClean="0">
                <a:solidFill>
                  <a:srgbClr val="000000"/>
                </a:solidFill>
                <a:latin typeface="Arial" charset="0"/>
                <a:ea typeface="SimSun" charset="0"/>
                <a:cs typeface="SimSun" charset="0"/>
              </a:rPr>
              <a:t>? Hay </a:t>
            </a:r>
            <a:r>
              <a:rPr lang="en-US" altLang="zh-CN" b="1" dirty="0" err="1" smtClean="0">
                <a:solidFill>
                  <a:srgbClr val="000000"/>
                </a:solidFill>
                <a:latin typeface="Arial" charset="0"/>
                <a:ea typeface="SimSun" charset="0"/>
                <a:cs typeface="SimSun" charset="0"/>
              </a:rPr>
              <a:t>hậu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quả</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của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hành</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động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đó</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là</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gì</a:t>
            </a:r>
            <a:r>
              <a:rPr lang="en-US" altLang="zh-CN" b="1" dirty="0" smtClean="0">
                <a:solidFill>
                  <a:srgbClr val="000000"/>
                </a:solidFill>
                <a:latin typeface="Arial" charset="0"/>
                <a:ea typeface="SimSun" charset="0"/>
                <a:cs typeface="SimSun" charset="0"/>
              </a:rPr>
              <a:t>? </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Mâu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thuẫn</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phần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nào</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là</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kịch</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tính</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Xử</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lý</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như</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thế</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nào</a:t>
            </a:r>
            <a:r>
              <a:rPr lang="en-US" altLang="zh-CN" b="1" dirty="0" smtClean="0">
                <a:solidFill>
                  <a:srgbClr val="000000"/>
                </a:solidFill>
                <a:latin typeface="Arial" charset="0"/>
                <a:ea typeface="SimSun" charset="0"/>
                <a:cs typeface="SimSun" charset="0"/>
              </a:rPr>
              <a:t>? </a:t>
            </a:r>
            <a:endParaRPr lang="en-US" altLang="zh-CN" b="1" dirty="0">
              <a:solidFill>
                <a:srgbClr val="000000"/>
              </a:solidFill>
              <a:latin typeface="Arial" charset="0"/>
              <a:ea typeface="SimSun" charset="0"/>
              <a:cs typeface="SimSun" charset="0"/>
            </a:endParaRPr>
          </a:p>
          <a:p>
            <a:pPr algn="l" eaLnBrk="1" hangingPunct="1">
              <a:buFontTx/>
              <a:buAutoNum type="arabicPeriod"/>
            </a:pPr>
            <a:r>
              <a:rPr lang="en-US" altLang="zh-CN" b="1" dirty="0" err="1" smtClean="0">
                <a:solidFill>
                  <a:srgbClr val="990033"/>
                </a:solidFill>
                <a:latin typeface="Arial" charset="0"/>
                <a:ea typeface="SimSun" charset="0"/>
                <a:cs typeface="SimSun" charset="0"/>
              </a:rPr>
              <a:t>Thời</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gian</a:t>
            </a:r>
            <a:endParaRPr lang="en-US" altLang="zh-CN" b="1" dirty="0">
              <a:solidFill>
                <a:srgbClr val="990033"/>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Không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hẳn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là</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theo</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thứ</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tự</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thời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gian</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Tần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số</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xuất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hiện</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lập</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lại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để</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nhấn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mạnh</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Nhịp</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độ</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độ</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dài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khi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mô</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tả</a:t>
            </a:r>
            <a:endParaRPr lang="en-US" altLang="zh-CN" b="1" dirty="0">
              <a:solidFill>
                <a:srgbClr val="000000"/>
              </a:solidFill>
              <a:latin typeface="Arial" charset="0"/>
              <a:ea typeface="SimSun" charset="0"/>
              <a:cs typeface="SimSun" charset="0"/>
            </a:endParaRPr>
          </a:p>
          <a:p>
            <a:pPr algn="l" eaLnBrk="1" hangingPunct="1">
              <a:buFontTx/>
              <a:buAutoNum type="arabicPeriod"/>
            </a:pPr>
            <a:r>
              <a:rPr lang="en-US" altLang="zh-CN" b="1" dirty="0" err="1" smtClean="0">
                <a:solidFill>
                  <a:srgbClr val="990033"/>
                </a:solidFill>
                <a:latin typeface="Arial" charset="0"/>
                <a:ea typeface="SimSun" charset="0"/>
                <a:cs typeface="SimSun" charset="0"/>
              </a:rPr>
              <a:t>Tác</a:t>
            </a:r>
            <a:r>
              <a:rPr lang="en-US" altLang="zh-CN" b="1" dirty="0" smtClean="0">
                <a:solidFill>
                  <a:srgbClr val="990033"/>
                </a:solidFill>
                <a:latin typeface="Arial" charset="0"/>
                <a:ea typeface="SimSun" charset="0"/>
                <a:cs typeface="SimSun" charset="0"/>
              </a:rPr>
              <a:t> </a:t>
            </a:r>
            <a:r>
              <a:rPr lang="en-US" altLang="zh-CN" b="1" dirty="0" err="1" smtClean="0">
                <a:solidFill>
                  <a:srgbClr val="990033"/>
                </a:solidFill>
                <a:latin typeface="Arial" charset="0"/>
                <a:ea typeface="SimSun" charset="0"/>
                <a:cs typeface="SimSun" charset="0"/>
              </a:rPr>
              <a:t>giả</a:t>
            </a:r>
            <a:endParaRPr lang="en-US" altLang="zh-CN" b="1" dirty="0">
              <a:solidFill>
                <a:srgbClr val="990033"/>
              </a:solidFill>
              <a:latin typeface="Arial" charset="0"/>
              <a:ea typeface="SimSun" charset="0"/>
              <a:cs typeface="SimSun" charset="0"/>
            </a:endParaRPr>
          </a:p>
          <a:p>
            <a:pPr marL="808038" lvl="1" indent="-293688" algn="l" eaLnBrk="1" hangingPunct="1">
              <a:buFontTx/>
              <a:buChar char="•"/>
            </a:pPr>
            <a:r>
              <a:rPr lang="en-US" altLang="zh-CN" b="1" dirty="0" smtClean="0">
                <a:solidFill>
                  <a:srgbClr val="000000"/>
                </a:solidFill>
                <a:latin typeface="Arial" charset="0"/>
                <a:ea typeface="SimSun" charset="0"/>
                <a:cs typeface="SimSun" charset="0"/>
              </a:rPr>
              <a:t>“</a:t>
            </a:r>
            <a:r>
              <a:rPr lang="en-US" altLang="zh-CN" b="1" dirty="0" err="1" smtClean="0">
                <a:solidFill>
                  <a:srgbClr val="000000"/>
                </a:solidFill>
                <a:latin typeface="Arial" charset="0"/>
                <a:ea typeface="SimSun" charset="0"/>
                <a:cs typeface="SimSun" charset="0"/>
              </a:rPr>
              <a:t>sự</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Toàn</a:t>
            </a:r>
            <a:r>
              <a:rPr lang="en-US" altLang="zh-CN" b="1" dirty="0" smtClean="0">
                <a:solidFill>
                  <a:srgbClr val="000000"/>
                </a:solidFill>
                <a:latin typeface="Arial" charset="0"/>
                <a:ea typeface="SimSun" charset="0"/>
                <a:cs typeface="SimSun" charset="0"/>
              </a:rPr>
              <a:t> tri” </a:t>
            </a:r>
            <a:r>
              <a:rPr lang="en-US" altLang="zh-CN" b="1" dirty="0" err="1" smtClean="0">
                <a:solidFill>
                  <a:srgbClr val="000000"/>
                </a:solidFill>
                <a:latin typeface="Arial" charset="0"/>
                <a:ea typeface="SimSun" charset="0"/>
                <a:cs typeface="SimSun" charset="0"/>
              </a:rPr>
              <a:t>của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người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kể</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chuyện</a:t>
            </a:r>
            <a:r>
              <a:rPr lang="en-US" altLang="zh-CN" b="1" dirty="0" smtClean="0">
                <a:solidFill>
                  <a:srgbClr val="000000"/>
                </a:solidFill>
                <a:latin typeface="Arial" charset="0"/>
                <a:ea typeface="SimSun" charset="0"/>
                <a:cs typeface="SimSun" charset="0"/>
              </a:rPr>
              <a:t> – </a:t>
            </a:r>
            <a:r>
              <a:rPr lang="en-US" altLang="zh-CN" b="1" dirty="0" err="1" smtClean="0">
                <a:solidFill>
                  <a:srgbClr val="000000"/>
                </a:solidFill>
                <a:latin typeface="Arial" charset="0"/>
                <a:ea typeface="SimSun" charset="0"/>
                <a:cs typeface="SimSun" charset="0"/>
              </a:rPr>
              <a:t>tiêu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biểu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cho</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quan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điểm</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của</a:t>
            </a:r>
            <a:r>
              <a:rPr lang="en-US" altLang="zh-CN" b="1" dirty="0" smtClean="0">
                <a:solidFill>
                  <a:srgbClr val="000000"/>
                </a:solidFill>
                <a:latin typeface="Arial" charset="0"/>
                <a:ea typeface="SimSun" charset="0"/>
                <a:cs typeface="SimSun" charset="0"/>
              </a:rPr>
              <a:t> </a:t>
            </a:r>
            <a:r>
              <a:rPr lang="vi-VN" altLang="zh-CN" b="1" dirty="0" smtClean="0">
                <a:solidFill>
                  <a:srgbClr val="000000"/>
                </a:solidFill>
                <a:latin typeface="Arial" charset="0"/>
                <a:ea typeface="SimSun" charset="0"/>
                <a:cs typeface="SimSun" charset="0"/>
              </a:rPr>
              <a:t>Đức Chúa Trời</a:t>
            </a:r>
            <a:r>
              <a:rPr lang="en-US" altLang="zh-CN" b="1" dirty="0" smtClean="0">
                <a:solidFill>
                  <a:srgbClr val="000000"/>
                </a:solidFill>
                <a:latin typeface="Arial" charset="0"/>
                <a:ea typeface="SimSun" charset="0"/>
                <a:cs typeface="SimSun" charset="0"/>
              </a:rPr>
              <a:t> </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smtClean="0">
                <a:solidFill>
                  <a:srgbClr val="000000"/>
                </a:solidFill>
                <a:latin typeface="Arial" charset="0"/>
                <a:ea typeface="SimSun" charset="0"/>
                <a:cs typeface="SimSun" charset="0"/>
              </a:rPr>
              <a:t>Cho </a:t>
            </a:r>
            <a:r>
              <a:rPr lang="en-US" altLang="zh-CN" b="1" dirty="0" err="1" smtClean="0">
                <a:solidFill>
                  <a:srgbClr val="000000"/>
                </a:solidFill>
                <a:latin typeface="Arial" charset="0"/>
                <a:ea typeface="SimSun" charset="0"/>
                <a:cs typeface="SimSun" charset="0"/>
              </a:rPr>
              <a:t>biết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thông</a:t>
            </a:r>
            <a:r>
              <a:rPr lang="en-US" altLang="zh-CN" b="1" dirty="0" smtClean="0">
                <a:solidFill>
                  <a:srgbClr val="000000"/>
                </a:solidFill>
                <a:latin typeface="Arial" charset="0"/>
                <a:ea typeface="SimSun" charset="0"/>
                <a:cs typeface="SimSun" charset="0"/>
              </a:rPr>
              <a:t> tin “</a:t>
            </a:r>
            <a:r>
              <a:rPr lang="en-US" altLang="zh-CN" b="1" dirty="0" err="1" smtClean="0">
                <a:solidFill>
                  <a:srgbClr val="000000"/>
                </a:solidFill>
                <a:latin typeface="Arial" charset="0"/>
                <a:ea typeface="SimSun" charset="0"/>
                <a:cs typeface="SimSun" charset="0"/>
              </a:rPr>
              <a:t>nội</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bộ</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về</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những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nhân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vật</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err="1" smtClean="0">
                <a:solidFill>
                  <a:srgbClr val="000000"/>
                </a:solidFill>
                <a:latin typeface="Arial" charset="0"/>
                <a:ea typeface="SimSun" charset="0"/>
                <a:cs typeface="SimSun" charset="0"/>
              </a:rPr>
              <a:t>Đưa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ra</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phán</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xét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đúng</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sai</a:t>
            </a:r>
            <a:r>
              <a:rPr lang="en-US" altLang="zh-CN" b="1" dirty="0" smtClean="0">
                <a:solidFill>
                  <a:srgbClr val="000000"/>
                </a:solidFill>
                <a:latin typeface="Arial" charset="0"/>
                <a:ea typeface="SimSun" charset="0"/>
                <a:cs typeface="SimSun" charset="0"/>
              </a:rPr>
              <a:t> </a:t>
            </a:r>
            <a:endParaRPr lang="en-US" altLang="zh-CN" b="1" dirty="0">
              <a:solidFill>
                <a:srgbClr val="000000"/>
              </a:solidFill>
              <a:latin typeface="Arial" charset="0"/>
              <a:ea typeface="SimSun" charset="0"/>
              <a:cs typeface="SimSun" charset="0"/>
            </a:endParaRPr>
          </a:p>
          <a:p>
            <a:pPr marL="808038" lvl="1" indent="-293688" algn="l" eaLnBrk="1" hangingPunct="1">
              <a:buFontTx/>
              <a:buChar char="•"/>
            </a:pPr>
            <a:r>
              <a:rPr lang="en-US" altLang="zh-CN" b="1" dirty="0" smtClean="0">
                <a:solidFill>
                  <a:srgbClr val="000000"/>
                </a:solidFill>
                <a:latin typeface="Arial" charset="0"/>
                <a:ea typeface="SimSun" charset="0"/>
                <a:cs typeface="SimSun" charset="0"/>
              </a:rPr>
              <a:t>Cho </a:t>
            </a:r>
            <a:r>
              <a:rPr lang="en-US" altLang="zh-CN" b="1" dirty="0" err="1" smtClean="0">
                <a:solidFill>
                  <a:srgbClr val="000000"/>
                </a:solidFill>
                <a:latin typeface="Arial" charset="0"/>
                <a:ea typeface="SimSun" charset="0"/>
                <a:cs typeface="SimSun" charset="0"/>
              </a:rPr>
              <a:t>biết</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thêm</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thông</a:t>
            </a:r>
            <a:r>
              <a:rPr lang="en-US" altLang="zh-CN" b="1" dirty="0" smtClean="0">
                <a:solidFill>
                  <a:srgbClr val="000000"/>
                </a:solidFill>
                <a:latin typeface="Arial" charset="0"/>
                <a:ea typeface="SimSun" charset="0"/>
                <a:cs typeface="SimSun" charset="0"/>
              </a:rPr>
              <a:t> tin </a:t>
            </a:r>
            <a:r>
              <a:rPr lang="en-US" altLang="zh-CN" b="1" dirty="0" err="1" smtClean="0">
                <a:solidFill>
                  <a:srgbClr val="000000"/>
                </a:solidFill>
                <a:latin typeface="Arial" charset="0"/>
                <a:ea typeface="SimSun" charset="0"/>
                <a:cs typeface="SimSun" charset="0"/>
              </a:rPr>
              <a:t>về</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câu</a:t>
            </a:r>
            <a:r>
              <a:rPr lang="en-US" altLang="zh-CN" b="1" dirty="0" smtClean="0">
                <a:solidFill>
                  <a:srgbClr val="000000"/>
                </a:solidFill>
                <a:latin typeface="Arial" charset="0"/>
                <a:ea typeface="SimSun" charset="0"/>
                <a:cs typeface="SimSun" charset="0"/>
              </a:rPr>
              <a:t> </a:t>
            </a:r>
            <a:r>
              <a:rPr lang="en-US" altLang="zh-CN" b="1" dirty="0" err="1" smtClean="0">
                <a:solidFill>
                  <a:srgbClr val="000000"/>
                </a:solidFill>
                <a:latin typeface="Arial" charset="0"/>
                <a:ea typeface="SimSun" charset="0"/>
                <a:cs typeface="SimSun" charset="0"/>
              </a:rPr>
              <a:t>truyện</a:t>
            </a:r>
            <a:endParaRPr lang="en-US" altLang="zh-CN" b="1" dirty="0">
              <a:solidFill>
                <a:srgbClr val="000000"/>
              </a:solidFill>
              <a:latin typeface="Arial" charset="0"/>
              <a:ea typeface="SimSun" charset="0"/>
              <a:cs typeface="SimSun" charset="0"/>
            </a:endParaRPr>
          </a:p>
        </p:txBody>
      </p:sp>
      <p:sp>
        <p:nvSpPr>
          <p:cNvPr id="6" name="Text Box 3"/>
          <p:cNvSpPr txBox="1">
            <a:spLocks noChangeArrowheads="1"/>
          </p:cNvSpPr>
          <p:nvPr/>
        </p:nvSpPr>
        <p:spPr bwMode="auto">
          <a:xfrm>
            <a:off x="179512" y="6477000"/>
            <a:ext cx="8888288" cy="338554"/>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r">
              <a:spcBef>
                <a:spcPct val="50000"/>
              </a:spcBef>
              <a:defRPr/>
            </a:pPr>
            <a:r>
              <a:rPr lang="en-US" sz="1600" b="1" dirty="0" err="1" smtClean="0">
                <a:solidFill>
                  <a:srgbClr val="000000"/>
                </a:solidFill>
                <a:latin typeface="Arial" charset="0"/>
                <a:ea typeface="Times New Roman" charset="0"/>
                <a:cs typeface="+mn-cs"/>
              </a:rPr>
              <a:t>Trích</a:t>
            </a:r>
            <a:r>
              <a:rPr lang="en-US" sz="1600" b="1" dirty="0" smtClean="0">
                <a:solidFill>
                  <a:srgbClr val="000000"/>
                </a:solidFill>
                <a:latin typeface="Arial" charset="0"/>
                <a:ea typeface="Times New Roman" charset="0"/>
                <a:cs typeface="+mn-cs"/>
              </a:rPr>
              <a:t> </a:t>
            </a:r>
            <a:r>
              <a:rPr lang="en-US" sz="1600" b="1" dirty="0" err="1" smtClean="0">
                <a:solidFill>
                  <a:srgbClr val="000000"/>
                </a:solidFill>
                <a:latin typeface="Arial" charset="0"/>
                <a:ea typeface="Times New Roman" charset="0"/>
                <a:cs typeface="+mn-cs"/>
              </a:rPr>
              <a:t>từ</a:t>
            </a:r>
            <a:r>
              <a:rPr lang="en-US" sz="1600" b="1" dirty="0" smtClean="0">
                <a:solidFill>
                  <a:srgbClr val="000000"/>
                </a:solidFill>
                <a:latin typeface="Arial" charset="0"/>
                <a:ea typeface="Times New Roman" charset="0"/>
                <a:cs typeface="+mn-cs"/>
              </a:rPr>
              <a:t> Jeremy </a:t>
            </a:r>
            <a:r>
              <a:rPr lang="en-US" sz="1600" b="1" dirty="0">
                <a:solidFill>
                  <a:srgbClr val="000000"/>
                </a:solidFill>
                <a:latin typeface="Arial" charset="0"/>
                <a:ea typeface="Times New Roman" charset="0"/>
                <a:cs typeface="+mn-cs"/>
              </a:rPr>
              <a:t>Chew, </a:t>
            </a:r>
            <a:r>
              <a:rPr lang="en-US" sz="1600" b="1" dirty="0" err="1" smtClean="0">
                <a:solidFill>
                  <a:srgbClr val="000000"/>
                </a:solidFill>
                <a:latin typeface="Arial" charset="0"/>
                <a:ea typeface="Times New Roman" charset="0"/>
                <a:cs typeface="+mn-cs"/>
              </a:rPr>
              <a:t>Trường</a:t>
            </a:r>
            <a:r>
              <a:rPr lang="en-US" sz="1600" b="1" dirty="0" smtClean="0">
                <a:solidFill>
                  <a:srgbClr val="000000"/>
                </a:solidFill>
                <a:latin typeface="Arial" charset="0"/>
                <a:ea typeface="Times New Roman" charset="0"/>
                <a:cs typeface="+mn-cs"/>
              </a:rPr>
              <a:t> </a:t>
            </a:r>
            <a:r>
              <a:rPr lang="en-US" sz="1600" b="1" dirty="0" err="1" smtClean="0">
                <a:solidFill>
                  <a:srgbClr val="000000"/>
                </a:solidFill>
                <a:latin typeface="Arial" charset="0"/>
                <a:ea typeface="Times New Roman" charset="0"/>
                <a:cs typeface="+mn-cs"/>
              </a:rPr>
              <a:t>Thần</a:t>
            </a:r>
            <a:r>
              <a:rPr lang="en-US" sz="1600" b="1" dirty="0" smtClean="0">
                <a:solidFill>
                  <a:srgbClr val="000000"/>
                </a:solidFill>
                <a:latin typeface="Arial" charset="0"/>
                <a:ea typeface="Times New Roman" charset="0"/>
                <a:cs typeface="+mn-cs"/>
              </a:rPr>
              <a:t> </a:t>
            </a:r>
            <a:r>
              <a:rPr lang="en-US" sz="1600" b="1" dirty="0" err="1" smtClean="0">
                <a:solidFill>
                  <a:srgbClr val="000000"/>
                </a:solidFill>
                <a:latin typeface="Arial" charset="0"/>
                <a:ea typeface="Times New Roman" charset="0"/>
                <a:cs typeface="+mn-cs"/>
              </a:rPr>
              <a:t>học</a:t>
            </a:r>
            <a:r>
              <a:rPr lang="en-US" sz="1600" b="1" dirty="0" smtClean="0">
                <a:solidFill>
                  <a:srgbClr val="000000"/>
                </a:solidFill>
                <a:latin typeface="Arial" charset="0"/>
                <a:ea typeface="Times New Roman" charset="0"/>
                <a:cs typeface="+mn-cs"/>
              </a:rPr>
              <a:t> </a:t>
            </a:r>
            <a:r>
              <a:rPr lang="en-US" sz="1600" b="1" dirty="0" err="1" smtClean="0">
                <a:solidFill>
                  <a:srgbClr val="000000"/>
                </a:solidFill>
                <a:latin typeface="Arial" charset="0"/>
                <a:ea typeface="Times New Roman" charset="0"/>
              </a:rPr>
              <a:t>Đông</a:t>
            </a:r>
            <a:r>
              <a:rPr lang="en-US" sz="1600" b="1" dirty="0" smtClean="0">
                <a:solidFill>
                  <a:srgbClr val="000000"/>
                </a:solidFill>
                <a:latin typeface="Arial" charset="0"/>
                <a:ea typeface="Times New Roman" charset="0"/>
              </a:rPr>
              <a:t> Á,</a:t>
            </a:r>
            <a:r>
              <a:rPr lang="en-US" sz="1600" b="1" dirty="0" smtClean="0">
                <a:solidFill>
                  <a:srgbClr val="000000"/>
                </a:solidFill>
                <a:latin typeface="Arial" charset="0"/>
                <a:ea typeface="Times New Roman" charset="0"/>
                <a:cs typeface="+mn-cs"/>
              </a:rPr>
              <a:t> </a:t>
            </a:r>
            <a:r>
              <a:rPr lang="en-US" sz="1600" b="1" dirty="0">
                <a:solidFill>
                  <a:srgbClr val="000000"/>
                </a:solidFill>
                <a:latin typeface="Arial" charset="0"/>
                <a:ea typeface="Times New Roman" charset="0"/>
                <a:cs typeface="+mn-cs"/>
              </a:rPr>
              <a:t>Singapore</a:t>
            </a:r>
          </a:p>
        </p:txBody>
      </p:sp>
      <p:sp>
        <p:nvSpPr>
          <p:cNvPr id="270341" name="Title 6"/>
          <p:cNvSpPr>
            <a:spLocks noGrp="1"/>
          </p:cNvSpPr>
          <p:nvPr>
            <p:ph type="title" idx="4294967295"/>
          </p:nvPr>
        </p:nvSpPr>
        <p:spPr>
          <a:xfrm>
            <a:off x="0" y="-8384"/>
            <a:ext cx="9144000" cy="557064"/>
          </a:xfrm>
          <a:solidFill>
            <a:srgbClr val="000000"/>
          </a:solidFill>
        </p:spPr>
        <p:txBody>
          <a:bodyPr>
            <a:noAutofit/>
          </a:bodyPr>
          <a:lstStyle/>
          <a:p>
            <a:r>
              <a:rPr lang="en-US" sz="3200" b="1" dirty="0" err="1" smtClean="0">
                <a:solidFill>
                  <a:srgbClr val="FFFFFF"/>
                </a:solidFill>
                <a:latin typeface="Arial" charset="0"/>
                <a:cs typeface="Times New Roman" charset="0"/>
              </a:rPr>
              <a:t>Giải</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thích</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sách</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Công</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vụ</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như</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một</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Ký</a:t>
            </a:r>
            <a:r>
              <a:rPr lang="en-US" sz="3200" b="1" dirty="0" smtClean="0">
                <a:solidFill>
                  <a:srgbClr val="FFFFFF"/>
                </a:solidFill>
                <a:latin typeface="Arial" charset="0"/>
                <a:cs typeface="Times New Roman" charset="0"/>
              </a:rPr>
              <a:t> </a:t>
            </a:r>
            <a:r>
              <a:rPr lang="en-US" sz="3200" b="1" dirty="0" err="1" smtClean="0">
                <a:solidFill>
                  <a:srgbClr val="FFFFFF"/>
                </a:solidFill>
                <a:latin typeface="Arial" charset="0"/>
                <a:cs typeface="Times New Roman" charset="0"/>
              </a:rPr>
              <a:t>thuật</a:t>
            </a:r>
            <a:endParaRPr lang="en-US" sz="3200" dirty="0">
              <a:solidFill>
                <a:srgbClr val="FFFFFF"/>
              </a:solidFill>
              <a:latin typeface="Times New Roman" charset="0"/>
              <a:cs typeface="Times New Roman" charset="0"/>
            </a:endParaRP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diamond(in)">
                                      <p:cBhvr>
                                        <p:cTn id="7" dur="2000"/>
                                        <p:tgtEl>
                                          <p:spTgt spid="460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6084">
                                            <p:txEl>
                                              <p:pRg st="1" end="1"/>
                                            </p:txEl>
                                          </p:spTgt>
                                        </p:tgtEl>
                                        <p:attrNameLst>
                                          <p:attrName>style.visibility</p:attrName>
                                        </p:attrNameLst>
                                      </p:cBhvr>
                                      <p:to>
                                        <p:strVal val="visible"/>
                                      </p:to>
                                    </p:set>
                                    <p:animEffect transition="in" filter="diamond(in)">
                                      <p:cBhvr>
                                        <p:cTn id="12" dur="2000"/>
                                        <p:tgtEl>
                                          <p:spTgt spid="460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6084">
                                            <p:txEl>
                                              <p:pRg st="2" end="2"/>
                                            </p:txEl>
                                          </p:spTgt>
                                        </p:tgtEl>
                                        <p:attrNameLst>
                                          <p:attrName>style.visibility</p:attrName>
                                        </p:attrNameLst>
                                      </p:cBhvr>
                                      <p:to>
                                        <p:strVal val="visible"/>
                                      </p:to>
                                    </p:set>
                                    <p:animEffect transition="in" filter="diamond(in)">
                                      <p:cBhvr>
                                        <p:cTn id="17" dur="2000"/>
                                        <p:tgtEl>
                                          <p:spTgt spid="460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6084">
                                            <p:txEl>
                                              <p:pRg st="3" end="3"/>
                                            </p:txEl>
                                          </p:spTgt>
                                        </p:tgtEl>
                                        <p:attrNameLst>
                                          <p:attrName>style.visibility</p:attrName>
                                        </p:attrNameLst>
                                      </p:cBhvr>
                                      <p:to>
                                        <p:strVal val="visible"/>
                                      </p:to>
                                    </p:set>
                                    <p:animEffect transition="in" filter="diamond(in)">
                                      <p:cBhvr>
                                        <p:cTn id="22" dur="2000"/>
                                        <p:tgtEl>
                                          <p:spTgt spid="460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animEffect transition="in" filter="diamond(in)">
                                      <p:cBhvr>
                                        <p:cTn id="27" dur="2000"/>
                                        <p:tgtEl>
                                          <p:spTgt spid="460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46084">
                                            <p:txEl>
                                              <p:pRg st="5" end="5"/>
                                            </p:txEl>
                                          </p:spTgt>
                                        </p:tgtEl>
                                        <p:attrNameLst>
                                          <p:attrName>style.visibility</p:attrName>
                                        </p:attrNameLst>
                                      </p:cBhvr>
                                      <p:to>
                                        <p:strVal val="visible"/>
                                      </p:to>
                                    </p:set>
                                    <p:animEffect transition="in" filter="diamond(in)">
                                      <p:cBhvr>
                                        <p:cTn id="32" dur="2000"/>
                                        <p:tgtEl>
                                          <p:spTgt spid="460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46084">
                                            <p:txEl>
                                              <p:pRg st="6" end="6"/>
                                            </p:txEl>
                                          </p:spTgt>
                                        </p:tgtEl>
                                        <p:attrNameLst>
                                          <p:attrName>style.visibility</p:attrName>
                                        </p:attrNameLst>
                                      </p:cBhvr>
                                      <p:to>
                                        <p:strVal val="visible"/>
                                      </p:to>
                                    </p:set>
                                    <p:animEffect transition="in" filter="diamond(in)">
                                      <p:cBhvr>
                                        <p:cTn id="37" dur="2000"/>
                                        <p:tgtEl>
                                          <p:spTgt spid="4608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46084">
                                            <p:txEl>
                                              <p:pRg st="7" end="7"/>
                                            </p:txEl>
                                          </p:spTgt>
                                        </p:tgtEl>
                                        <p:attrNameLst>
                                          <p:attrName>style.visibility</p:attrName>
                                        </p:attrNameLst>
                                      </p:cBhvr>
                                      <p:to>
                                        <p:strVal val="visible"/>
                                      </p:to>
                                    </p:set>
                                    <p:animEffect transition="in" filter="diamond(in)">
                                      <p:cBhvr>
                                        <p:cTn id="42" dur="2000"/>
                                        <p:tgtEl>
                                          <p:spTgt spid="4608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46084">
                                            <p:txEl>
                                              <p:pRg st="8" end="8"/>
                                            </p:txEl>
                                          </p:spTgt>
                                        </p:tgtEl>
                                        <p:attrNameLst>
                                          <p:attrName>style.visibility</p:attrName>
                                        </p:attrNameLst>
                                      </p:cBhvr>
                                      <p:to>
                                        <p:strVal val="visible"/>
                                      </p:to>
                                    </p:set>
                                    <p:animEffect transition="in" filter="diamond(in)">
                                      <p:cBhvr>
                                        <p:cTn id="47" dur="2000"/>
                                        <p:tgtEl>
                                          <p:spTgt spid="4608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46084">
                                            <p:txEl>
                                              <p:pRg st="9" end="9"/>
                                            </p:txEl>
                                          </p:spTgt>
                                        </p:tgtEl>
                                        <p:attrNameLst>
                                          <p:attrName>style.visibility</p:attrName>
                                        </p:attrNameLst>
                                      </p:cBhvr>
                                      <p:to>
                                        <p:strVal val="visible"/>
                                      </p:to>
                                    </p:set>
                                    <p:animEffect transition="in" filter="diamond(in)">
                                      <p:cBhvr>
                                        <p:cTn id="52" dur="2000"/>
                                        <p:tgtEl>
                                          <p:spTgt spid="4608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46084">
                                            <p:txEl>
                                              <p:pRg st="10" end="10"/>
                                            </p:txEl>
                                          </p:spTgt>
                                        </p:tgtEl>
                                        <p:attrNameLst>
                                          <p:attrName>style.visibility</p:attrName>
                                        </p:attrNameLst>
                                      </p:cBhvr>
                                      <p:to>
                                        <p:strVal val="visible"/>
                                      </p:to>
                                    </p:set>
                                    <p:animEffect transition="in" filter="diamond(in)">
                                      <p:cBhvr>
                                        <p:cTn id="57" dur="2000"/>
                                        <p:tgtEl>
                                          <p:spTgt spid="4608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46084">
                                            <p:txEl>
                                              <p:pRg st="11" end="11"/>
                                            </p:txEl>
                                          </p:spTgt>
                                        </p:tgtEl>
                                        <p:attrNameLst>
                                          <p:attrName>style.visibility</p:attrName>
                                        </p:attrNameLst>
                                      </p:cBhvr>
                                      <p:to>
                                        <p:strVal val="visible"/>
                                      </p:to>
                                    </p:set>
                                    <p:animEffect transition="in" filter="diamond(in)">
                                      <p:cBhvr>
                                        <p:cTn id="62" dur="2000"/>
                                        <p:tgtEl>
                                          <p:spTgt spid="4608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nodeType="clickEffect">
                                  <p:stCondLst>
                                    <p:cond delay="0"/>
                                  </p:stCondLst>
                                  <p:childTnLst>
                                    <p:set>
                                      <p:cBhvr>
                                        <p:cTn id="66" dur="1" fill="hold">
                                          <p:stCondLst>
                                            <p:cond delay="0"/>
                                          </p:stCondLst>
                                        </p:cTn>
                                        <p:tgtEl>
                                          <p:spTgt spid="46084">
                                            <p:txEl>
                                              <p:pRg st="12" end="12"/>
                                            </p:txEl>
                                          </p:spTgt>
                                        </p:tgtEl>
                                        <p:attrNameLst>
                                          <p:attrName>style.visibility</p:attrName>
                                        </p:attrNameLst>
                                      </p:cBhvr>
                                      <p:to>
                                        <p:strVal val="visible"/>
                                      </p:to>
                                    </p:set>
                                    <p:animEffect transition="in" filter="diamond(in)">
                                      <p:cBhvr>
                                        <p:cTn id="67" dur="2000"/>
                                        <p:tgtEl>
                                          <p:spTgt spid="4608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6126479"/>
        </p:xfrm>
        <a:graphic>
          <a:graphicData uri="http://schemas.openxmlformats.org/drawingml/2006/table">
            <a:tbl>
              <a:tblPr/>
              <a:tblGrid>
                <a:gridCol w="1403648"/>
                <a:gridCol w="1800200"/>
                <a:gridCol w="2074977"/>
                <a:gridCol w="1781763"/>
                <a:gridCol w="2083411"/>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Kinh</a:t>
                      </a:r>
                      <a:r>
                        <a:rPr kumimoji="0" lang="en-US" sz="20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Thánh</a:t>
                      </a:r>
                      <a:r>
                        <a:rPr kumimoji="0" lang="en-US" sz="2000" b="1" i="0" u="none" strike="noStrike" cap="none" normalizeH="0" baseline="0" dirty="0" smtClean="0">
                          <a:ln>
                            <a:noFill/>
                          </a:ln>
                          <a:solidFill>
                            <a:srgbClr val="FFFFFF"/>
                          </a:solidFill>
                          <a:effectLst/>
                          <a:latin typeface="Arial" charset="0"/>
                          <a:ea typeface="ＭＳ Ｐゴシック" charset="0"/>
                          <a:cs typeface="Arial" charset="0"/>
                        </a:rPr>
                        <a:t> </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Người</a:t>
                      </a:r>
                      <a:r>
                        <a:rPr kumimoji="0" lang="en-US" sz="20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nói</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Thính</a:t>
                      </a:r>
                      <a:r>
                        <a:rPr kumimoji="0" lang="en-US" sz="20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giả</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600" b="1" dirty="0" err="1" smtClean="0">
                          <a:solidFill>
                            <a:srgbClr val="FFFFFF"/>
                          </a:solidFill>
                          <a:latin typeface="Arial" charset="0"/>
                          <a:cs typeface="Arial" charset="0"/>
                        </a:rPr>
                        <a:t>Liên</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quan</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đến</a:t>
                      </a:r>
                      <a:r>
                        <a:rPr lang="en-US" altLang="zh-CN" sz="1600" b="1" baseline="0" dirty="0" smtClean="0">
                          <a:solidFill>
                            <a:srgbClr val="FFFFFF"/>
                          </a:solidFill>
                          <a:latin typeface="Arial" charset="0"/>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600" b="1" baseline="0" dirty="0" err="1" smtClean="0">
                          <a:solidFill>
                            <a:srgbClr val="FFFFFF"/>
                          </a:solidFill>
                          <a:latin typeface="Arial" charset="0"/>
                          <a:cs typeface="Arial" charset="0"/>
                        </a:rPr>
                        <a:t>sự</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Cứu</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rỗi</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Mục</a:t>
                      </a:r>
                      <a:r>
                        <a:rPr kumimoji="0" lang="en-US" sz="2000" b="1" i="0" u="none" strike="noStrike" cap="none" normalizeH="0" baseline="0" dirty="0" smtClean="0">
                          <a:ln>
                            <a:noFill/>
                          </a:ln>
                          <a:solidFill>
                            <a:srgbClr val="FFFFFF"/>
                          </a:solidFill>
                          <a:effectLst/>
                          <a:latin typeface="Arial" charset="0"/>
                          <a:ea typeface="ＭＳ Ｐゴシック" charset="0"/>
                          <a:cs typeface="Arial" charset="0"/>
                        </a:rPr>
                        <a:t> </a:t>
                      </a:r>
                      <a:r>
                        <a:rPr kumimoji="0" lang="en-US" sz="2000" b="1" i="0" u="none" strike="noStrike" cap="none" normalizeH="0" baseline="0" dirty="0" err="1" smtClean="0">
                          <a:ln>
                            <a:noFill/>
                          </a:ln>
                          <a:solidFill>
                            <a:srgbClr val="FFFFFF"/>
                          </a:solidFill>
                          <a:effectLst/>
                          <a:latin typeface="Arial" charset="0"/>
                          <a:ea typeface="ＭＳ Ｐゴシック" charset="0"/>
                          <a:cs typeface="Arial" charset="0"/>
                        </a:rPr>
                        <a:t>đích</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smtClean="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Sứ</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đồ</a:t>
                      </a:r>
                      <a:r>
                        <a:rPr lang="en-US" altLang="zh-CN" sz="2000" b="1" baseline="0" dirty="0" smtClean="0">
                          <a:solidFill>
                            <a:srgbClr val="FFFFFF"/>
                          </a:solidFill>
                          <a:latin typeface="Arial" charset="0"/>
                          <a:cs typeface="Arial" charset="0"/>
                        </a:rPr>
                        <a:t> </a:t>
                      </a:r>
                      <a:r>
                        <a:rPr lang="en-US" altLang="zh-CN" sz="2000" b="1" dirty="0" smtClean="0">
                          <a:solidFill>
                            <a:srgbClr val="FFFFFF"/>
                          </a:solidFill>
                          <a:latin typeface="Arial"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dirty="0" err="1" smtClean="0">
                          <a:solidFill>
                            <a:srgbClr val="FFFFFF"/>
                          </a:solidFill>
                          <a:latin typeface="Arial" charset="0"/>
                          <a:cs typeface="Arial" charset="0"/>
                        </a:rPr>
                        <a:t>Những</a:t>
                      </a:r>
                      <a:r>
                        <a:rPr lang="en-US" altLang="zh-CN" sz="1600" b="1" baseline="0"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gười</a:t>
                      </a:r>
                      <a:r>
                        <a:rPr lang="en-US" altLang="zh-CN" sz="1600" b="1" baseline="0" dirty="0" smtClean="0">
                          <a:solidFill>
                            <a:srgbClr val="FFFFFF"/>
                          </a:solidFill>
                          <a:latin typeface="Arial" charset="0"/>
                          <a:cs typeface="Arial" charset="0"/>
                        </a:rPr>
                        <a:t> Do </a:t>
                      </a:r>
                      <a:r>
                        <a:rPr lang="en-US" altLang="zh-CN" sz="1600" b="1" baseline="0" dirty="0" err="1" smtClean="0">
                          <a:solidFill>
                            <a:srgbClr val="FFFFFF"/>
                          </a:solidFill>
                          <a:latin typeface="Arial" charset="0"/>
                          <a:cs typeface="Arial" charset="0"/>
                        </a:rPr>
                        <a:t>Thái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chưa</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được</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cứu</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tại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Lễ</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Ngũ</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Tuần</a:t>
                      </a:r>
                      <a:endParaRPr lang="en-US" altLang="zh-CN" sz="16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Sau</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khi</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được</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cứu</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1800" b="1" dirty="0" smtClean="0">
                          <a:solidFill>
                            <a:srgbClr val="FFFFFF"/>
                          </a:solidFill>
                          <a:latin typeface="Arial" charset="0"/>
                          <a:cs typeface="Arial" charset="0"/>
                        </a:rPr>
                        <a:t> </a:t>
                      </a:r>
                      <a:r>
                        <a:rPr lang="en-US" altLang="zh-CN" sz="1800" b="1" dirty="0" err="1" smtClean="0">
                          <a:solidFill>
                            <a:srgbClr val="FFFFFF"/>
                          </a:solidFill>
                          <a:latin typeface="Arial" charset="0"/>
                          <a:cs typeface="Arial" charset="0"/>
                        </a:rPr>
                        <a:t>Xác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với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người</a:t>
                      </a:r>
                      <a:r>
                        <a:rPr lang="en-US" altLang="zh-CN" sz="1800" b="1" baseline="0" dirty="0" smtClean="0">
                          <a:solidFill>
                            <a:srgbClr val="FFFFFF"/>
                          </a:solidFill>
                          <a:latin typeface="Arial" charset="0"/>
                          <a:cs typeface="Arial" charset="0"/>
                        </a:rPr>
                        <a:t> Do </a:t>
                      </a:r>
                      <a:r>
                        <a:rPr lang="en-US" altLang="zh-CN" sz="1800" b="1" baseline="0" dirty="0" err="1" smtClean="0">
                          <a:solidFill>
                            <a:srgbClr val="FFFFFF"/>
                          </a:solidFill>
                          <a:latin typeface="Arial" charset="0"/>
                          <a:cs typeface="Arial" charset="0"/>
                        </a:rPr>
                        <a:t>Thái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về</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sự</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ứng</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nghiệm</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Giôên</a:t>
                      </a:r>
                      <a:r>
                        <a:rPr lang="en-US" altLang="zh-CN" sz="1800" b="1" baseline="0" dirty="0" smtClean="0">
                          <a:solidFill>
                            <a:srgbClr val="FFFFFF"/>
                          </a:solidFill>
                          <a:latin typeface="Arial" charset="0"/>
                          <a:cs typeface="Arial" charset="0"/>
                        </a:rPr>
                        <a:t> 2</a:t>
                      </a:r>
                      <a:endParaRPr kumimoji="0" lang="en-US" altLang="zh-CN" sz="18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smtClean="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err="1" smtClean="0">
                          <a:solidFill>
                            <a:srgbClr val="FFFFFF"/>
                          </a:solidFill>
                          <a:latin typeface="Arial" charset="0"/>
                          <a:cs typeface="Arial" charset="0"/>
                        </a:rPr>
                        <a:t>Người</a:t>
                      </a:r>
                      <a:r>
                        <a:rPr lang="en-US" altLang="zh-CN" sz="2000" b="1" baseline="0"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Samari</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dirty="0" err="1" smtClean="0">
                          <a:solidFill>
                            <a:srgbClr val="FFFFFF"/>
                          </a:solidFill>
                          <a:latin typeface="Arial" charset="0"/>
                          <a:cs typeface="Arial" charset="0"/>
                        </a:rPr>
                        <a:t>Những</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người</a:t>
                      </a:r>
                      <a:r>
                        <a:rPr lang="en-US" altLang="zh-CN" sz="1600" b="1" baseline="0" dirty="0" smtClean="0">
                          <a:solidFill>
                            <a:srgbClr val="FFFFFF"/>
                          </a:solidFill>
                          <a:latin typeface="Arial" charset="0"/>
                          <a:cs typeface="Arial" charset="0"/>
                        </a:rPr>
                        <a:t> Do </a:t>
                      </a:r>
                      <a:r>
                        <a:rPr lang="en-US" altLang="zh-CN" sz="1600" b="1" baseline="0" dirty="0" err="1" smtClean="0">
                          <a:solidFill>
                            <a:srgbClr val="FFFFFF"/>
                          </a:solidFill>
                          <a:latin typeface="Arial" charset="0"/>
                          <a:cs typeface="Arial" charset="0"/>
                        </a:rPr>
                        <a:t>Thái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được</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cứu</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nghi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ngờ</a:t>
                      </a:r>
                      <a:r>
                        <a:rPr lang="en-US" altLang="zh-CN" sz="1600" b="1"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kế</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hoạch</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của</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Chúa</a:t>
                      </a:r>
                      <a:r>
                        <a:rPr lang="en-US" altLang="zh-CN" sz="1600" b="1"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Phierơ</a:t>
                      </a:r>
                      <a:r>
                        <a:rPr lang="en-US" altLang="zh-CN" sz="1600" b="1" baseline="0" dirty="0" smtClean="0">
                          <a:solidFill>
                            <a:srgbClr val="FFFFFF"/>
                          </a:solidFill>
                          <a:latin typeface="Arial" charset="0"/>
                          <a:cs typeface="Arial" charset="0"/>
                        </a:rPr>
                        <a:t> </a:t>
                      </a:r>
                      <a:r>
                        <a:rPr lang="en-US" altLang="zh-CN" sz="16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Sau</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khi</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được</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cứu</a:t>
                      </a:r>
                      <a:endParaRPr lang="en-US" altLang="zh-CN" sz="20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err="1" smtClean="0">
                          <a:solidFill>
                            <a:srgbClr val="FFFFFF"/>
                          </a:solidFill>
                          <a:latin typeface="Arial" charset="0"/>
                          <a:cs typeface="Arial" charset="0"/>
                        </a:rPr>
                        <a:t>Xác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với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người</a:t>
                      </a:r>
                      <a:r>
                        <a:rPr lang="en-US" altLang="zh-CN" sz="1800" b="1" baseline="0" dirty="0" smtClean="0">
                          <a:solidFill>
                            <a:srgbClr val="FFFFFF"/>
                          </a:solidFill>
                          <a:latin typeface="Arial" charset="0"/>
                          <a:cs typeface="Arial" charset="0"/>
                        </a:rPr>
                        <a:t> Do </a:t>
                      </a:r>
                      <a:r>
                        <a:rPr lang="en-US" altLang="zh-CN" sz="1800" b="1" baseline="0" dirty="0" err="1" smtClean="0">
                          <a:solidFill>
                            <a:srgbClr val="FFFFFF"/>
                          </a:solidFill>
                          <a:latin typeface="Arial" charset="0"/>
                          <a:cs typeface="Arial" charset="0"/>
                        </a:rPr>
                        <a:t>Thái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việc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Chúa</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chấp</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người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Samari</a:t>
                      </a:r>
                      <a:endParaRPr lang="en-US" altLang="zh-CN" sz="18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smtClean="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Dân</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Ngoại</a:t>
                      </a:r>
                      <a:r>
                        <a:rPr lang="en-US" altLang="zh-CN" sz="2000" b="1" baseline="0" dirty="0" smtClean="0">
                          <a:solidFill>
                            <a:srgbClr val="FFFFFF"/>
                          </a:solidFill>
                          <a:latin typeface="Arial" charset="0"/>
                          <a:cs typeface="Arial" charset="0"/>
                        </a:rPr>
                        <a:t> </a:t>
                      </a:r>
                      <a:r>
                        <a:rPr lang="en-US" altLang="zh-CN" sz="2000" b="1" dirty="0" smtClean="0">
                          <a:solidFill>
                            <a:srgbClr val="FFFFFF"/>
                          </a:solidFill>
                          <a:latin typeface="Arial" charset="0"/>
                          <a:cs typeface="Arial" charset="0"/>
                        </a:rPr>
                        <a:t>(</a:t>
                      </a:r>
                      <a:r>
                        <a:rPr lang="en-US" altLang="zh-CN" sz="2000" b="1" dirty="0" err="1" smtClean="0">
                          <a:solidFill>
                            <a:srgbClr val="FFFFFF"/>
                          </a:solidFill>
                          <a:latin typeface="Arial" charset="0"/>
                          <a:cs typeface="Arial" charset="0"/>
                        </a:rPr>
                        <a:t>Cọt</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nây</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những</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người</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khác</a:t>
                      </a:r>
                      <a:r>
                        <a:rPr lang="en-US" altLang="zh-CN" sz="20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dirty="0" err="1" smtClean="0">
                          <a:solidFill>
                            <a:srgbClr val="FFFFFF"/>
                          </a:solidFill>
                          <a:latin typeface="Arial" charset="0"/>
                          <a:cs typeface="Arial" charset="0"/>
                        </a:rPr>
                        <a:t>Những</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người</a:t>
                      </a:r>
                      <a:r>
                        <a:rPr lang="en-US" altLang="zh-CN" sz="1600" b="1" baseline="0" dirty="0" smtClean="0">
                          <a:solidFill>
                            <a:srgbClr val="FFFFFF"/>
                          </a:solidFill>
                          <a:latin typeface="Arial" charset="0"/>
                          <a:cs typeface="Arial" charset="0"/>
                        </a:rPr>
                        <a:t> Do </a:t>
                      </a:r>
                      <a:r>
                        <a:rPr lang="en-US" altLang="zh-CN" sz="1600" b="1" baseline="0" dirty="0" err="1" smtClean="0">
                          <a:solidFill>
                            <a:srgbClr val="FFFFFF"/>
                          </a:solidFill>
                          <a:latin typeface="Arial" charset="0"/>
                          <a:cs typeface="Arial" charset="0"/>
                        </a:rPr>
                        <a:t>Thái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được</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cứu</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nghi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ngờ</a:t>
                      </a:r>
                      <a:r>
                        <a:rPr lang="en-US" altLang="zh-CN" sz="1600" b="1"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kế</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hoạch</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của</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Chúa</a:t>
                      </a:r>
                      <a:r>
                        <a:rPr lang="en-US" altLang="zh-CN" sz="1600" b="1" baseline="0" dirty="0" smtClean="0">
                          <a:solidFill>
                            <a:srgbClr val="FFFFFF"/>
                          </a:solidFill>
                          <a:latin typeface="Arial" charset="0"/>
                          <a:cs typeface="Arial" charset="0"/>
                        </a:rPr>
                        <a:t> </a:t>
                      </a:r>
                      <a:r>
                        <a:rPr lang="en-US" altLang="zh-CN" sz="1600" b="1" dirty="0" smtClean="0">
                          <a:solidFill>
                            <a:srgbClr val="FFFFFF"/>
                          </a:solidFill>
                          <a:latin typeface="Arial" charset="0"/>
                          <a:cs typeface="Arial" charset="0"/>
                        </a:rPr>
                        <a:t>(</a:t>
                      </a:r>
                      <a:r>
                        <a:rPr lang="en-US" altLang="zh-CN" sz="1600" b="1" dirty="0" err="1" smtClean="0">
                          <a:solidFill>
                            <a:srgbClr val="FFFFFF"/>
                          </a:solidFill>
                          <a:latin typeface="Arial" charset="0"/>
                          <a:cs typeface="Arial" charset="0"/>
                        </a:rPr>
                        <a:t>Phierơ</a:t>
                      </a:r>
                      <a:r>
                        <a:rPr lang="en-US" altLang="zh-CN" sz="1600" b="1" baseline="0" dirty="0" smtClean="0">
                          <a:solidFill>
                            <a:srgbClr val="FFFFFF"/>
                          </a:solidFill>
                          <a:latin typeface="Arial" charset="0"/>
                          <a:cs typeface="Arial" charset="0"/>
                        </a:rPr>
                        <a:t> </a:t>
                      </a:r>
                      <a:r>
                        <a:rPr lang="en-US" altLang="zh-CN" sz="1600" b="1" dirty="0" smtClean="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Khi</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được</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cứu</a:t>
                      </a:r>
                      <a:endParaRPr lang="en-US" altLang="zh-CN" sz="20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err="1" smtClean="0">
                          <a:solidFill>
                            <a:srgbClr val="FFFFFF"/>
                          </a:solidFill>
                          <a:latin typeface="Arial" charset="0"/>
                          <a:cs typeface="Arial" charset="0"/>
                        </a:rPr>
                        <a:t>Xác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với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người</a:t>
                      </a:r>
                      <a:r>
                        <a:rPr lang="en-US" altLang="zh-CN" sz="1800" b="1" baseline="0" dirty="0" smtClean="0">
                          <a:solidFill>
                            <a:srgbClr val="FFFFFF"/>
                          </a:solidFill>
                          <a:latin typeface="Arial" charset="0"/>
                          <a:cs typeface="Arial" charset="0"/>
                        </a:rPr>
                        <a:t> Do </a:t>
                      </a:r>
                      <a:r>
                        <a:rPr lang="en-US" altLang="zh-CN" sz="1800" b="1" baseline="0" dirty="0" err="1" smtClean="0">
                          <a:solidFill>
                            <a:srgbClr val="FFFFFF"/>
                          </a:solidFill>
                          <a:latin typeface="Arial" charset="0"/>
                          <a:cs typeface="Arial" charset="0"/>
                        </a:rPr>
                        <a:t>Thái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việc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Chúa</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chấp</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Dân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Ngoại</a:t>
                      </a:r>
                      <a:endParaRPr lang="en-US" altLang="zh-CN" sz="18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smtClean="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Tín</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hữu</a:t>
                      </a:r>
                      <a:r>
                        <a:rPr lang="en-US" altLang="zh-CN" sz="2000" b="1" baseline="0" dirty="0" smtClean="0">
                          <a:solidFill>
                            <a:srgbClr val="FFFFFF"/>
                          </a:solidFill>
                          <a:latin typeface="Arial" charset="0"/>
                          <a:cs typeface="Arial" charset="0"/>
                        </a:rPr>
                        <a:t> C</a:t>
                      </a:r>
                      <a:r>
                        <a:rPr lang="vi-VN" altLang="zh-CN" sz="2000" b="1" baseline="0" dirty="0" smtClean="0">
                          <a:solidFill>
                            <a:srgbClr val="FFFFFF"/>
                          </a:solidFill>
                          <a:latin typeface="Arial" charset="0"/>
                          <a:cs typeface="Arial" charset="0"/>
                        </a:rPr>
                        <a:t>ựu Ước</a:t>
                      </a:r>
                      <a:r>
                        <a:rPr lang="en-US" altLang="zh-CN" sz="2000" b="1" baseline="0" dirty="0" smtClean="0">
                          <a:solidFill>
                            <a:srgbClr val="FFFFFF"/>
                          </a:solidFill>
                          <a:latin typeface="Arial" charset="0"/>
                          <a:cs typeface="Arial" charset="0"/>
                        </a:rPr>
                        <a:t> tin </a:t>
                      </a:r>
                      <a:r>
                        <a:rPr lang="en-US" altLang="zh-CN" sz="2000" b="1" baseline="0" dirty="0" err="1" smtClean="0">
                          <a:solidFill>
                            <a:srgbClr val="FFFFFF"/>
                          </a:solidFill>
                          <a:latin typeface="Arial" charset="0"/>
                          <a:cs typeface="Arial" charset="0"/>
                        </a:rPr>
                        <a:t>Đấng</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Mêsia</a:t>
                      </a:r>
                      <a:endParaRPr lang="en-US" altLang="zh-CN" sz="20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600" b="1" dirty="0" err="1" smtClean="0">
                          <a:solidFill>
                            <a:srgbClr val="FFFFFF"/>
                          </a:solidFill>
                          <a:latin typeface="Arial" charset="0"/>
                          <a:cs typeface="Arial" charset="0"/>
                        </a:rPr>
                        <a:t>Người</a:t>
                      </a:r>
                      <a:r>
                        <a:rPr lang="en-US" altLang="zh-CN" sz="1600" b="1" baseline="0" dirty="0" smtClean="0">
                          <a:solidFill>
                            <a:srgbClr val="FFFFFF"/>
                          </a:solidFill>
                          <a:latin typeface="Arial" charset="0"/>
                          <a:cs typeface="Arial" charset="0"/>
                        </a:rPr>
                        <a:t> Do </a:t>
                      </a:r>
                      <a:r>
                        <a:rPr lang="en-US" altLang="zh-CN" sz="1600" b="1" baseline="0" dirty="0" err="1" smtClean="0">
                          <a:solidFill>
                            <a:srgbClr val="FFFFFF"/>
                          </a:solidFill>
                          <a:latin typeface="Arial" charset="0"/>
                          <a:cs typeface="Arial" charset="0"/>
                        </a:rPr>
                        <a:t>thái</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cần</a:t>
                      </a:r>
                      <a:r>
                        <a:rPr lang="en-US" altLang="zh-CN" sz="1600" b="1"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sứ</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điệp</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phúc</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âm</a:t>
                      </a:r>
                      <a:r>
                        <a:rPr lang="en-US" altLang="zh-CN" sz="1600" b="1" dirty="0" smtClean="0">
                          <a:solidFill>
                            <a:srgbClr val="FFFFFF"/>
                          </a:solidFill>
                          <a:latin typeface="Arial" charset="0"/>
                          <a:cs typeface="Arial" charset="0"/>
                        </a:rPr>
                        <a:t> </a:t>
                      </a:r>
                      <a:r>
                        <a:rPr lang="en-US" altLang="zh-CN" sz="1600" b="1" dirty="0" err="1" smtClean="0">
                          <a:solidFill>
                            <a:srgbClr val="FFFFFF"/>
                          </a:solidFill>
                          <a:latin typeface="Arial" charset="0"/>
                          <a:cs typeface="Arial" charset="0"/>
                        </a:rPr>
                        <a:t>được</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khẳng</a:t>
                      </a:r>
                      <a:r>
                        <a:rPr lang="en-US" altLang="zh-CN" sz="1600" b="1" baseline="0" dirty="0" smtClean="0">
                          <a:solidFill>
                            <a:srgbClr val="FFFFFF"/>
                          </a:solidFill>
                          <a:latin typeface="Arial" charset="0"/>
                          <a:cs typeface="Arial" charset="0"/>
                        </a:rPr>
                        <a:t> </a:t>
                      </a:r>
                      <a:r>
                        <a:rPr lang="en-US" altLang="zh-CN" sz="1600" b="1" baseline="0" dirty="0" err="1" smtClean="0">
                          <a:solidFill>
                            <a:srgbClr val="FFFFFF"/>
                          </a:solidFill>
                          <a:latin typeface="Arial" charset="0"/>
                          <a:cs typeface="Arial" charset="0"/>
                        </a:rPr>
                        <a:t>định</a:t>
                      </a:r>
                      <a:endParaRPr lang="en-US" altLang="zh-CN" sz="16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err="1" smtClean="0">
                          <a:solidFill>
                            <a:srgbClr val="FFFFFF"/>
                          </a:solidFill>
                          <a:latin typeface="Arial" charset="0"/>
                          <a:cs typeface="Arial" charset="0"/>
                        </a:rPr>
                        <a:t>Khi</a:t>
                      </a:r>
                      <a:r>
                        <a:rPr lang="en-US" altLang="zh-CN" sz="2000" b="1" dirty="0" smtClean="0">
                          <a:solidFill>
                            <a:srgbClr val="FFFFFF"/>
                          </a:solidFill>
                          <a:latin typeface="Arial" charset="0"/>
                          <a:cs typeface="Arial" charset="0"/>
                        </a:rPr>
                        <a:t> </a:t>
                      </a:r>
                      <a:r>
                        <a:rPr lang="en-US" altLang="zh-CN" sz="2000" b="1" dirty="0" err="1" smtClean="0">
                          <a:solidFill>
                            <a:srgbClr val="FFFFFF"/>
                          </a:solidFill>
                          <a:latin typeface="Arial" charset="0"/>
                          <a:cs typeface="Arial" charset="0"/>
                        </a:rPr>
                        <a:t>được</a:t>
                      </a:r>
                      <a:r>
                        <a:rPr lang="en-US" altLang="zh-CN" sz="2000" b="1" baseline="0" dirty="0" smtClean="0">
                          <a:solidFill>
                            <a:srgbClr val="FFFFFF"/>
                          </a:solidFill>
                          <a:latin typeface="Arial" charset="0"/>
                          <a:cs typeface="Arial" charset="0"/>
                        </a:rPr>
                        <a:t> </a:t>
                      </a:r>
                      <a:r>
                        <a:rPr lang="en-US" altLang="zh-CN" sz="2000" b="1" baseline="0" dirty="0" err="1" smtClean="0">
                          <a:solidFill>
                            <a:srgbClr val="FFFFFF"/>
                          </a:solidFill>
                          <a:latin typeface="Arial" charset="0"/>
                          <a:cs typeface="Arial" charset="0"/>
                        </a:rPr>
                        <a:t>cứu</a:t>
                      </a:r>
                      <a:endParaRPr lang="en-US" altLang="zh-CN" sz="20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1800" b="1" dirty="0" err="1" smtClean="0">
                          <a:solidFill>
                            <a:srgbClr val="FFFFFF"/>
                          </a:solidFill>
                          <a:latin typeface="Arial" charset="0"/>
                          <a:cs typeface="Arial" charset="0"/>
                        </a:rPr>
                        <a:t>Xác</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nhận</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với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người</a:t>
                      </a:r>
                      <a:r>
                        <a:rPr lang="en-US" altLang="zh-CN" sz="1800" b="1" baseline="0" dirty="0" smtClean="0">
                          <a:solidFill>
                            <a:srgbClr val="FFFFFF"/>
                          </a:solidFill>
                          <a:latin typeface="Arial" charset="0"/>
                          <a:cs typeface="Arial" charset="0"/>
                        </a:rPr>
                        <a:t> Do </a:t>
                      </a:r>
                      <a:r>
                        <a:rPr lang="en-US" altLang="zh-CN" sz="1800" b="1" baseline="0" dirty="0" err="1" smtClean="0">
                          <a:solidFill>
                            <a:srgbClr val="FFFFFF"/>
                          </a:solidFill>
                          <a:latin typeface="Arial" charset="0"/>
                          <a:cs typeface="Arial" charset="0"/>
                        </a:rPr>
                        <a:t>Thái</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sứ</a:t>
                      </a:r>
                      <a:r>
                        <a:rPr lang="en-US" altLang="zh-CN" sz="1800" b="1" baseline="0" dirty="0" smtClean="0">
                          <a:solidFill>
                            <a:srgbClr val="FFFFFF"/>
                          </a:solidFill>
                          <a:latin typeface="Arial" charset="0"/>
                          <a:cs typeface="Arial" charset="0"/>
                        </a:rPr>
                        <a:t> </a:t>
                      </a:r>
                      <a:r>
                        <a:rPr lang="en-US" altLang="zh-CN" sz="1800" b="1" baseline="0" dirty="0" err="1" smtClean="0">
                          <a:solidFill>
                            <a:srgbClr val="FFFFFF"/>
                          </a:solidFill>
                          <a:latin typeface="Arial" charset="0"/>
                          <a:cs typeface="Arial" charset="0"/>
                        </a:rPr>
                        <a:t>điệp</a:t>
                      </a:r>
                      <a:r>
                        <a:rPr lang="en-US" altLang="zh-CN" sz="1800" b="1" baseline="0" dirty="0" smtClean="0">
                          <a:solidFill>
                            <a:srgbClr val="FFFFFF"/>
                          </a:solidFill>
                          <a:latin typeface="Arial" charset="0"/>
                          <a:cs typeface="Arial" charset="0"/>
                        </a:rPr>
                        <a:t> </a:t>
                      </a:r>
                      <a:r>
                        <a:rPr lang="vi-VN" altLang="zh-CN" sz="1800" b="1" baseline="0" dirty="0" smtClean="0">
                          <a:solidFill>
                            <a:srgbClr val="FFFFFF"/>
                          </a:solidFill>
                          <a:latin typeface="Arial" charset="0"/>
                          <a:cs typeface="Arial" charset="0"/>
                        </a:rPr>
                        <a:t>Đức Chúa Trời</a:t>
                      </a:r>
                      <a:r>
                        <a:rPr lang="en-US" altLang="zh-CN" sz="1800" b="1" baseline="0" dirty="0" smtClean="0">
                          <a:solidFill>
                            <a:srgbClr val="FFFFFF"/>
                          </a:solidFill>
                          <a:latin typeface="Arial" charset="0"/>
                          <a:cs typeface="Arial" charset="0"/>
                        </a:rPr>
                        <a:t> qua </a:t>
                      </a:r>
                      <a:r>
                        <a:rPr lang="en-US" altLang="zh-CN" sz="1800" b="1" baseline="0" dirty="0" err="1" smtClean="0">
                          <a:solidFill>
                            <a:srgbClr val="FFFFFF"/>
                          </a:solidFill>
                          <a:latin typeface="Arial" charset="0"/>
                          <a:cs typeface="Arial" charset="0"/>
                        </a:rPr>
                        <a:t>Phao-lô</a:t>
                      </a:r>
                      <a:r>
                        <a:rPr lang="en-US" altLang="zh-CN" sz="1800" b="1" baseline="0" dirty="0" smtClean="0">
                          <a:solidFill>
                            <a:srgbClr val="FFFFFF"/>
                          </a:solidFill>
                          <a:latin typeface="Arial" charset="0"/>
                          <a:cs typeface="Arial" charset="0"/>
                        </a:rPr>
                        <a:t> </a:t>
                      </a:r>
                      <a:endParaRPr lang="en-US" altLang="zh-CN" sz="1800" b="1" dirty="0" smtClean="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r>
            </a:tbl>
          </a:graphicData>
        </a:graphic>
      </p:graphicFrame>
      <p:sp>
        <p:nvSpPr>
          <p:cNvPr id="23247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000" b="1" dirty="0" smtClean="0">
                <a:solidFill>
                  <a:srgbClr val="FFFFFF"/>
                </a:solidFill>
                <a:latin typeface="Arial" charset="0"/>
                <a:cs typeface="Arial" charset="0"/>
              </a:rPr>
              <a:t>                          </a:t>
            </a:r>
            <a:r>
              <a:rPr lang="en-US" altLang="zh-CN" sz="1800" b="1" dirty="0" smtClean="0">
                <a:solidFill>
                  <a:srgbClr val="FFFFFF"/>
                </a:solidFill>
                <a:latin typeface="Arial" charset="0"/>
                <a:cs typeface="Arial" charset="0"/>
              </a:rPr>
              <a:t>(</a:t>
            </a:r>
            <a:r>
              <a:rPr lang="en-US" altLang="zh-CN" sz="1800" b="1" dirty="0" err="1" smtClean="0">
                <a:solidFill>
                  <a:srgbClr val="FFFFFF"/>
                </a:solidFill>
                <a:latin typeface="Arial" charset="0"/>
                <a:cs typeface="Arial" charset="0"/>
              </a:rPr>
              <a:t>trích</a:t>
            </a:r>
            <a:r>
              <a:rPr lang="en-US" altLang="zh-CN" sz="1800" b="1" dirty="0" smtClean="0">
                <a:solidFill>
                  <a:srgbClr val="FFFFFF"/>
                </a:solidFill>
                <a:latin typeface="Arial" charset="0"/>
                <a:cs typeface="Arial" charset="0"/>
              </a:rPr>
              <a:t> Toussaint</a:t>
            </a: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Bible Knowledge Commentary</a:t>
            </a:r>
            <a:r>
              <a:rPr lang="en-US" altLang="zh-CN" sz="1800" b="1" dirty="0">
                <a:solidFill>
                  <a:srgbClr val="FFFFFF"/>
                </a:solidFill>
                <a:latin typeface="Arial" charset="0"/>
                <a:cs typeface="Arial" charset="0"/>
              </a:rPr>
              <a:t>, 2:408</a:t>
            </a:r>
            <a:r>
              <a:rPr lang="en-US" altLang="zh-CN" sz="1800" b="1" dirty="0" smtClean="0">
                <a:solidFill>
                  <a:srgbClr val="FFFFFF"/>
                </a:solidFill>
                <a:latin typeface="Arial" charset="0"/>
                <a:cs typeface="Arial" charset="0"/>
              </a:rPr>
              <a:t>,)</a:t>
            </a:r>
            <a:endParaRPr lang="en-US" sz="1800" b="1" dirty="0">
              <a:solidFill>
                <a:srgbClr val="FFFFFF"/>
              </a:solidFill>
              <a:latin typeface="Arial" charset="0"/>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en-US" altLang="zh-CN" dirty="0" err="1" smtClean="0">
                <a:solidFill>
                  <a:srgbClr val="FFFFFF"/>
                </a:solidFill>
                <a:latin typeface="Arial" charset="0"/>
                <a:ea typeface="ＭＳ Ｐゴシック" charset="0"/>
                <a:cs typeface="Arial" charset="0"/>
              </a:rPr>
              <a:t>Nói</a:t>
            </a:r>
            <a:r>
              <a:rPr lang="en-US" altLang="zh-CN" dirty="0" smtClean="0">
                <a:solidFill>
                  <a:srgbClr val="FFFFFF"/>
                </a:solidFill>
                <a:latin typeface="Arial" charset="0"/>
                <a:ea typeface="ＭＳ Ｐゴシック" charset="0"/>
                <a:cs typeface="Arial" charset="0"/>
              </a:rPr>
              <a:t> </a:t>
            </a:r>
            <a:r>
              <a:rPr lang="en-US" altLang="zh-CN" dirty="0" err="1" smtClean="0">
                <a:solidFill>
                  <a:srgbClr val="FFFFFF"/>
                </a:solidFill>
                <a:latin typeface="Arial" charset="0"/>
                <a:ea typeface="ＭＳ Ｐゴシック" charset="0"/>
                <a:cs typeface="Arial" charset="0"/>
              </a:rPr>
              <a:t>Tiếng</a:t>
            </a:r>
            <a:r>
              <a:rPr lang="en-US" altLang="zh-CN" dirty="0" smtClean="0">
                <a:solidFill>
                  <a:srgbClr val="FFFFFF"/>
                </a:solidFill>
                <a:latin typeface="Arial" charset="0"/>
                <a:ea typeface="ＭＳ Ｐゴシック" charset="0"/>
                <a:cs typeface="Arial" charset="0"/>
              </a:rPr>
              <a:t> </a:t>
            </a:r>
            <a:r>
              <a:rPr lang="en-US" altLang="zh-CN" dirty="0" err="1" smtClean="0">
                <a:solidFill>
                  <a:srgbClr val="FFFFFF"/>
                </a:solidFill>
                <a:latin typeface="Arial" charset="0"/>
                <a:ea typeface="ＭＳ Ｐゴシック" charset="0"/>
                <a:cs typeface="Arial" charset="0"/>
              </a:rPr>
              <a:t>Lạ</a:t>
            </a:r>
            <a:r>
              <a:rPr lang="en-US" altLang="zh-CN" dirty="0" smtClean="0">
                <a:solidFill>
                  <a:srgbClr val="FFFFFF"/>
                </a:solidFill>
                <a:latin typeface="Arial" charset="0"/>
                <a:ea typeface="ＭＳ Ｐゴシック" charset="0"/>
                <a:cs typeface="Arial" charset="0"/>
              </a:rPr>
              <a:t> </a:t>
            </a:r>
            <a:r>
              <a:rPr lang="en-US" altLang="zh-CN" dirty="0" err="1" smtClean="0">
                <a:solidFill>
                  <a:srgbClr val="FFFFFF"/>
                </a:solidFill>
                <a:latin typeface="Arial" charset="0"/>
                <a:ea typeface="ＭＳ Ｐゴシック" charset="0"/>
                <a:cs typeface="Arial" charset="0"/>
              </a:rPr>
              <a:t>trong</a:t>
            </a:r>
            <a:r>
              <a:rPr lang="en-US" altLang="zh-CN" dirty="0" smtClean="0">
                <a:solidFill>
                  <a:srgbClr val="FFFFFF"/>
                </a:solidFill>
                <a:latin typeface="Arial" charset="0"/>
                <a:ea typeface="ＭＳ Ｐゴシック" charset="0"/>
                <a:cs typeface="Arial" charset="0"/>
              </a:rPr>
              <a:t> </a:t>
            </a:r>
            <a:r>
              <a:rPr lang="en-US" altLang="zh-CN" dirty="0" err="1" smtClean="0">
                <a:solidFill>
                  <a:srgbClr val="FFFFFF"/>
                </a:solidFill>
                <a:latin typeface="Arial" charset="0"/>
                <a:ea typeface="ＭＳ Ｐゴシック" charset="0"/>
                <a:cs typeface="Arial" charset="0"/>
              </a:rPr>
              <a:t>Công</a:t>
            </a:r>
            <a:r>
              <a:rPr lang="en-US" altLang="zh-CN" dirty="0" smtClean="0">
                <a:solidFill>
                  <a:srgbClr val="FFFFFF"/>
                </a:solidFill>
                <a:latin typeface="Arial" charset="0"/>
                <a:ea typeface="ＭＳ Ｐゴシック" charset="0"/>
                <a:cs typeface="Arial" charset="0"/>
              </a:rPr>
              <a:t> </a:t>
            </a:r>
            <a:r>
              <a:rPr lang="en-US" altLang="zh-CN" dirty="0" err="1" smtClean="0">
                <a:solidFill>
                  <a:srgbClr val="FFFFFF"/>
                </a:solidFill>
                <a:latin typeface="Arial" charset="0"/>
                <a:ea typeface="ＭＳ Ｐゴシック" charset="0"/>
                <a:cs typeface="Arial" charset="0"/>
              </a:rPr>
              <a:t>Vụ</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endParaRPr lang="en-US">
              <a:solidFill>
                <a:srgbClr val="000000"/>
              </a:solidFill>
            </a:endParaRPr>
          </a:p>
        </p:txBody>
      </p:sp>
      <p:sp>
        <p:nvSpPr>
          <p:cNvPr id="232478"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solidFill>
                  <a:srgbClr val="FFFFFF"/>
                </a:solidFill>
                <a:latin typeface="Arial" charset="0"/>
                <a:cs typeface="Arial" charset="0"/>
              </a:rPr>
              <a:t>123</a:t>
            </a:r>
            <a:endParaRPr lang="en-US">
              <a:solidFill>
                <a:srgbClr val="FFFFFF"/>
              </a:solidFill>
              <a:latin typeface="Arial" charset="0"/>
              <a:cs typeface="Arial" charset="0"/>
            </a:endParaRPr>
          </a:p>
        </p:txBody>
      </p:sp>
      <p:pic>
        <p:nvPicPr>
          <p:cNvPr id="232479" name="Picture 2" descr="dove-holy-spiri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7" y="0"/>
            <a:ext cx="11160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0" y="1022350"/>
            <a:ext cx="8991600" cy="5607050"/>
          </a:xfrm>
          <a:prstGeom prst="rect">
            <a:avLst/>
          </a:prstGeom>
          <a:noFill/>
          <a:ln w="28575" cap="sq">
            <a:noFill/>
            <a:miter lim="800000"/>
            <a:headEnd type="none" w="sm" len="sm"/>
            <a:tailEnd type="none" w="sm" len="sm"/>
          </a:ln>
          <a:effectLst>
            <a:outerShdw dist="35921" dir="2700000" algn="ctr" rotWithShape="0">
              <a:schemeClr val="bg1"/>
            </a:outerShdw>
          </a:effectLst>
        </p:spPr>
        <p:txBody>
          <a:bodyPr/>
          <a:lstStyle/>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Vương</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quốc</a:t>
            </a:r>
            <a:endParaRPr lang="en-US" altLang="zh-CN" sz="3200" b="1" dirty="0" smtClean="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smtClean="0">
                <a:solidFill>
                  <a:srgbClr val="000000"/>
                </a:solidFill>
                <a:latin typeface="Arial" charset="0"/>
                <a:ea typeface="SimSun" pitchFamily="2" charset="-122"/>
              </a:rPr>
              <a:t>Ý </a:t>
            </a:r>
            <a:r>
              <a:rPr lang="en-US" altLang="zh-CN" sz="3200" b="1" dirty="0" err="1" smtClean="0">
                <a:solidFill>
                  <a:srgbClr val="000000"/>
                </a:solidFill>
                <a:latin typeface="Arial" charset="0"/>
                <a:ea typeface="SimSun" pitchFamily="2" charset="-122"/>
              </a:rPr>
              <a:t>nghĩa</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Giải</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thích</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Văn</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phong</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tuyệt</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vời</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Sứ</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rPr>
              <a:t>đ</a:t>
            </a:r>
            <a:r>
              <a:rPr lang="en-US" altLang="zh-CN" sz="3200" b="1" dirty="0" err="1" smtClean="0">
                <a:solidFill>
                  <a:srgbClr val="000000"/>
                </a:solidFill>
                <a:latin typeface="Arial" charset="0"/>
                <a:ea typeface="SimSun" pitchFamily="2" charset="-122"/>
                <a:cs typeface="+mn-cs"/>
              </a:rPr>
              <a:t>iệp</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phổ</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thông</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Đức</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Thánh</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Linh</a:t>
            </a:r>
            <a:r>
              <a:rPr lang="en-US" altLang="zh-CN" sz="3200" b="1" dirty="0" smtClean="0">
                <a:solidFill>
                  <a:srgbClr val="000000"/>
                </a:solidFill>
                <a:latin typeface="Arial" charset="0"/>
                <a:ea typeface="SimSun" pitchFamily="2" charset="-122"/>
                <a:cs typeface="+mn-cs"/>
              </a:rPr>
              <a:t> </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Dân</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Ngoại</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Dễ</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hiểu</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Những</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bài</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Giảng</a:t>
            </a:r>
            <a:endParaRPr lang="en-US" altLang="zh-CN" sz="3200" b="1" dirty="0">
              <a:solidFill>
                <a:srgbClr val="000000"/>
              </a:solidFill>
              <a:latin typeface="Arial" charset="0"/>
              <a:ea typeface="SimSun" pitchFamily="2" charset="-122"/>
              <a:cs typeface="+mn-cs"/>
            </a:endParaRPr>
          </a:p>
        </p:txBody>
      </p:sp>
      <p:sp>
        <p:nvSpPr>
          <p:cNvPr id="233476" name="TextBox 5"/>
          <p:cNvSpPr txBox="1">
            <a:spLocks noChangeArrowheads="1"/>
          </p:cNvSpPr>
          <p:nvPr/>
        </p:nvSpPr>
        <p:spPr bwMode="auto">
          <a:xfrm>
            <a:off x="82931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3477" name="Title 6"/>
          <p:cNvSpPr>
            <a:spLocks noGrp="1"/>
          </p:cNvSpPr>
          <p:nvPr>
            <p:ph type="title" idx="4294967295"/>
          </p:nvPr>
        </p:nvSpPr>
        <p:spPr>
          <a:xfrm>
            <a:off x="0" y="121692"/>
            <a:ext cx="9144000" cy="769441"/>
          </a:xfrm>
          <a:effectLst>
            <a:outerShdw dist="35921" dir="2700000" algn="ctr" rotWithShape="0">
              <a:schemeClr val="bg1"/>
            </a:outerShdw>
          </a:effectLst>
        </p:spPr>
        <p:txBody>
          <a:bodyPr wrap="square">
            <a:spAutoFit/>
          </a:bodyPr>
          <a:lstStyle/>
          <a:p>
            <a:pPr>
              <a:spcBef>
                <a:spcPct val="50000"/>
              </a:spcBef>
            </a:pPr>
            <a:r>
              <a:rPr lang="en-US" b="1" u="sng" dirty="0" err="1" smtClean="0">
                <a:solidFill>
                  <a:srgbClr val="663300"/>
                </a:solidFill>
                <a:latin typeface="Arial" charset="0"/>
                <a:cs typeface="Times New Roman" charset="0"/>
              </a:rPr>
              <a:t>Đặc</a:t>
            </a:r>
            <a:r>
              <a:rPr lang="en-US" b="1" u="sng" dirty="0" smtClean="0">
                <a:solidFill>
                  <a:srgbClr val="663300"/>
                </a:solidFill>
                <a:latin typeface="Arial" charset="0"/>
                <a:cs typeface="Times New Roman" charset="0"/>
              </a:rPr>
              <a:t> </a:t>
            </a:r>
            <a:r>
              <a:rPr lang="en-US" b="1" u="sng" dirty="0" err="1" smtClean="0">
                <a:solidFill>
                  <a:srgbClr val="663300"/>
                </a:solidFill>
                <a:latin typeface="Arial" charset="0"/>
                <a:cs typeface="Times New Roman" charset="0"/>
              </a:rPr>
              <a:t>điểm</a:t>
            </a:r>
            <a:r>
              <a:rPr lang="en-US" b="1" u="sng" dirty="0" smtClean="0">
                <a:solidFill>
                  <a:srgbClr val="663300"/>
                </a:solidFill>
                <a:latin typeface="Arial" charset="0"/>
                <a:cs typeface="Times New Roman" charset="0"/>
              </a:rPr>
              <a:t> </a:t>
            </a:r>
            <a:r>
              <a:rPr lang="en-US" b="1" u="sng" dirty="0" err="1" smtClean="0">
                <a:solidFill>
                  <a:srgbClr val="663300"/>
                </a:solidFill>
                <a:latin typeface="Arial" charset="0"/>
                <a:cs typeface="Times New Roman" charset="0"/>
              </a:rPr>
              <a:t>chính</a:t>
            </a:r>
            <a:r>
              <a:rPr lang="en-US" b="1" u="sng" dirty="0" smtClean="0">
                <a:solidFill>
                  <a:srgbClr val="663300"/>
                </a:solidFill>
                <a:latin typeface="Arial" charset="0"/>
                <a:cs typeface="Times New Roman" charset="0"/>
              </a:rPr>
              <a:t> </a:t>
            </a:r>
            <a:r>
              <a:rPr lang="en-US" b="1" u="sng" dirty="0" err="1" smtClean="0">
                <a:solidFill>
                  <a:srgbClr val="663300"/>
                </a:solidFill>
                <a:latin typeface="Arial" charset="0"/>
                <a:cs typeface="Times New Roman" charset="0"/>
              </a:rPr>
              <a:t>của</a:t>
            </a:r>
            <a:r>
              <a:rPr lang="en-US" b="1" u="sng" dirty="0" smtClean="0">
                <a:solidFill>
                  <a:srgbClr val="663300"/>
                </a:solidFill>
                <a:latin typeface="Arial" charset="0"/>
                <a:cs typeface="Times New Roman" charset="0"/>
              </a:rPr>
              <a:t> </a:t>
            </a:r>
            <a:r>
              <a:rPr lang="en-US" b="1" u="sng" dirty="0" err="1" smtClean="0">
                <a:solidFill>
                  <a:srgbClr val="663300"/>
                </a:solidFill>
                <a:latin typeface="Arial" charset="0"/>
                <a:cs typeface="Times New Roman" charset="0"/>
              </a:rPr>
              <a:t>Công</a:t>
            </a:r>
            <a:r>
              <a:rPr lang="en-US" b="1" u="sng" dirty="0" smtClean="0">
                <a:solidFill>
                  <a:srgbClr val="663300"/>
                </a:solidFill>
                <a:latin typeface="Arial" charset="0"/>
                <a:cs typeface="Times New Roman" charset="0"/>
              </a:rPr>
              <a:t> </a:t>
            </a:r>
            <a:r>
              <a:rPr lang="en-US" b="1" u="sng" dirty="0" err="1" smtClean="0">
                <a:solidFill>
                  <a:srgbClr val="663300"/>
                </a:solidFill>
                <a:latin typeface="Arial" charset="0"/>
                <a:cs typeface="Times New Roman" charset="0"/>
              </a:rPr>
              <a:t>vụ</a:t>
            </a:r>
            <a:endParaRPr lang="en-US" b="1" u="sng" dirty="0">
              <a:solidFill>
                <a:srgbClr val="663300"/>
              </a:solidFill>
              <a:latin typeface="Arial" charset="0"/>
              <a:cs typeface="Times New Roman" charset="0"/>
            </a:endParaRPr>
          </a:p>
        </p:txBody>
      </p:sp>
      <p:pic>
        <p:nvPicPr>
          <p:cNvPr id="233478" name="Picture 80" descr="j02330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1052513"/>
            <a:ext cx="230346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3" end="3"/>
                                            </p:txEl>
                                          </p:spTgt>
                                        </p:tgtEl>
                                        <p:attrNameLst>
                                          <p:attrName>style.visibility</p:attrName>
                                        </p:attrNameLst>
                                      </p:cBhvr>
                                      <p:to>
                                        <p:strVal val="visible"/>
                                      </p:to>
                                    </p:set>
                                    <p:anim calcmode="lin" valueType="num">
                                      <p:cBhvr additive="base">
                                        <p:cTn id="7"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4" end="4"/>
                                            </p:txEl>
                                          </p:spTgt>
                                        </p:tgtEl>
                                        <p:attrNameLst>
                                          <p:attrName>style.visibility</p:attrName>
                                        </p:attrNameLst>
                                      </p:cBhvr>
                                      <p:to>
                                        <p:strVal val="visible"/>
                                      </p:to>
                                    </p:set>
                                    <p:anim calcmode="lin" valueType="num">
                                      <p:cBhvr additive="base">
                                        <p:cTn id="13" dur="500" fill="hold"/>
                                        <p:tgtEl>
                                          <p:spTgt spid="5427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5" end="5"/>
                                            </p:txEl>
                                          </p:spTgt>
                                        </p:tgtEl>
                                        <p:attrNameLst>
                                          <p:attrName>style.visibility</p:attrName>
                                        </p:attrNameLst>
                                      </p:cBhvr>
                                      <p:to>
                                        <p:strVal val="visible"/>
                                      </p:to>
                                    </p:set>
                                    <p:anim calcmode="lin" valueType="num">
                                      <p:cBhvr additive="base">
                                        <p:cTn id="19" dur="500" fill="hold"/>
                                        <p:tgtEl>
                                          <p:spTgt spid="54276">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6">
                                            <p:txEl>
                                              <p:pRg st="6" end="6"/>
                                            </p:txEl>
                                          </p:spTgt>
                                        </p:tgtEl>
                                        <p:attrNameLst>
                                          <p:attrName>style.visibility</p:attrName>
                                        </p:attrNameLst>
                                      </p:cBhvr>
                                      <p:to>
                                        <p:strVal val="visible"/>
                                      </p:to>
                                    </p:set>
                                    <p:anim calcmode="lin" valueType="num">
                                      <p:cBhvr additive="base">
                                        <p:cTn id="25" dur="500" fill="hold"/>
                                        <p:tgtEl>
                                          <p:spTgt spid="5427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4276">
                                            <p:txEl>
                                              <p:pRg st="7" end="7"/>
                                            </p:txEl>
                                          </p:spTgt>
                                        </p:tgtEl>
                                        <p:attrNameLst>
                                          <p:attrName>style.visibility</p:attrName>
                                        </p:attrNameLst>
                                      </p:cBhvr>
                                      <p:to>
                                        <p:strVal val="visible"/>
                                      </p:to>
                                    </p:set>
                                    <p:anim calcmode="lin" valueType="num">
                                      <p:cBhvr additive="base">
                                        <p:cTn id="31" dur="500" fill="hold"/>
                                        <p:tgtEl>
                                          <p:spTgt spid="54276">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427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4276">
                                            <p:txEl>
                                              <p:pRg st="8" end="8"/>
                                            </p:txEl>
                                          </p:spTgt>
                                        </p:tgtEl>
                                        <p:attrNameLst>
                                          <p:attrName>style.visibility</p:attrName>
                                        </p:attrNameLst>
                                      </p:cBhvr>
                                      <p:to>
                                        <p:strVal val="visible"/>
                                      </p:to>
                                    </p:set>
                                    <p:anim calcmode="lin" valueType="num">
                                      <p:cBhvr additive="base">
                                        <p:cTn id="37" dur="500" fill="hold"/>
                                        <p:tgtEl>
                                          <p:spTgt spid="54276">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27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14"/>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a:lstStyle/>
          <a:p>
            <a:endParaRPr lang="en-US">
              <a:solidFill>
                <a:srgbClr val="FFFFFF"/>
              </a:solidFill>
            </a:endParaRPr>
          </a:p>
        </p:txBody>
      </p:sp>
      <p:sp>
        <p:nvSpPr>
          <p:cNvPr id="278530" name="Rectangle 115"/>
          <p:cNvSpPr>
            <a:spLocks noChangeArrowheads="1"/>
          </p:cNvSpPr>
          <p:nvPr/>
        </p:nvSpPr>
        <p:spPr bwMode="auto">
          <a:xfrm>
            <a:off x="0" y="1371600"/>
            <a:ext cx="1676400" cy="548640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solidFill>
                <a:srgbClr val="FFFFFF"/>
              </a:solidFill>
              <a:latin typeface="Arial" charset="0"/>
              <a:cs typeface="Arial" charset="0"/>
            </a:endParaRPr>
          </a:p>
        </p:txBody>
      </p:sp>
      <p:sp>
        <p:nvSpPr>
          <p:cNvPr id="278531" name="Rectangle 114"/>
          <p:cNvSpPr>
            <a:spLocks noChangeArrowheads="1"/>
          </p:cNvSpPr>
          <p:nvPr/>
        </p:nvSpPr>
        <p:spPr bwMode="auto">
          <a:xfrm>
            <a:off x="1676400" y="609600"/>
            <a:ext cx="7467600" cy="76200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solidFill>
                <a:srgbClr val="FFFFFF"/>
              </a:solidFill>
              <a:latin typeface="Arial" charset="0"/>
              <a:cs typeface="Arial" charset="0"/>
            </a:endParaRPr>
          </a:p>
        </p:txBody>
      </p:sp>
      <p:sp>
        <p:nvSpPr>
          <p:cNvPr id="58370" name="Text Box 2"/>
          <p:cNvSpPr txBox="1">
            <a:spLocks noChangeArrowheads="1"/>
          </p:cNvSpPr>
          <p:nvPr/>
        </p:nvSpPr>
        <p:spPr bwMode="auto">
          <a:xfrm>
            <a:off x="8382000" y="0"/>
            <a:ext cx="698500" cy="4619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a:cs typeface="Arial"/>
              </a:rPr>
              <a:t>136</a:t>
            </a:r>
          </a:p>
        </p:txBody>
      </p:sp>
      <p:grpSp>
        <p:nvGrpSpPr>
          <p:cNvPr id="2" name="Group 4"/>
          <p:cNvGrpSpPr>
            <a:grpSpLocks/>
          </p:cNvGrpSpPr>
          <p:nvPr/>
        </p:nvGrpSpPr>
        <p:grpSpPr bwMode="auto">
          <a:xfrm>
            <a:off x="0" y="609600"/>
            <a:ext cx="9144000" cy="6248400"/>
            <a:chOff x="0" y="0"/>
            <a:chExt cx="4056" cy="4681"/>
          </a:xfrm>
        </p:grpSpPr>
        <p:grpSp>
          <p:nvGrpSpPr>
            <p:cNvPr id="3" name="Group 5"/>
            <p:cNvGrpSpPr>
              <a:grpSpLocks/>
            </p:cNvGrpSpPr>
            <p:nvPr/>
          </p:nvGrpSpPr>
          <p:grpSpPr bwMode="auto">
            <a:xfrm>
              <a:off x="0" y="0"/>
              <a:ext cx="744" cy="537"/>
              <a:chOff x="0" y="0"/>
              <a:chExt cx="744" cy="537"/>
            </a:xfrm>
          </p:grpSpPr>
          <p:sp>
            <p:nvSpPr>
              <p:cNvPr id="58374" name="Rectangle 6"/>
              <p:cNvSpPr>
                <a:spLocks noChangeArrowheads="1"/>
              </p:cNvSpPr>
              <p:nvPr/>
            </p:nvSpPr>
            <p:spPr bwMode="auto">
              <a:xfrm>
                <a:off x="32" y="0"/>
                <a:ext cx="682"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a:solidFill>
                      <a:srgbClr val="FFFFFF"/>
                    </a:solidFill>
                    <a:latin typeface="Arial" charset="0"/>
                    <a:ea typeface="Arial" charset="0"/>
                    <a:cs typeface="Arial" charset="0"/>
                  </a:rPr>
                  <a:t> </a:t>
                </a:r>
              </a:p>
              <a:p>
                <a:pPr eaLnBrk="0" hangingPunct="0">
                  <a:tabLst>
                    <a:tab pos="4114800" algn="l"/>
                  </a:tabLst>
                  <a:defRPr/>
                </a:pPr>
                <a:endParaRPr lang="en-US" altLang="zh-CN" sz="1800" b="1">
                  <a:solidFill>
                    <a:srgbClr val="FFFFFF"/>
                  </a:solidFill>
                  <a:latin typeface="Arial" charset="0"/>
                  <a:ea typeface="Arial" charset="0"/>
                  <a:cs typeface="Arial" charset="0"/>
                </a:endParaRPr>
              </a:p>
            </p:txBody>
          </p:sp>
          <p:sp>
            <p:nvSpPr>
              <p:cNvPr id="58375" name="Rectangle 7"/>
              <p:cNvSpPr>
                <a:spLocks noChangeArrowheads="1"/>
              </p:cNvSpPr>
              <p:nvPr/>
            </p:nvSpPr>
            <p:spPr bwMode="auto">
              <a:xfrm>
                <a:off x="0" y="0"/>
                <a:ext cx="74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4" name="Group 8"/>
            <p:cNvGrpSpPr>
              <a:grpSpLocks/>
            </p:cNvGrpSpPr>
            <p:nvPr/>
          </p:nvGrpSpPr>
          <p:grpSpPr bwMode="auto">
            <a:xfrm>
              <a:off x="744" y="0"/>
              <a:ext cx="1104" cy="537"/>
              <a:chOff x="744" y="0"/>
              <a:chExt cx="1104" cy="537"/>
            </a:xfrm>
          </p:grpSpPr>
          <p:sp>
            <p:nvSpPr>
              <p:cNvPr id="58377" name="Rectangle 9"/>
              <p:cNvSpPr>
                <a:spLocks noChangeArrowheads="1"/>
              </p:cNvSpPr>
              <p:nvPr/>
            </p:nvSpPr>
            <p:spPr bwMode="auto">
              <a:xfrm>
                <a:off x="776" y="0"/>
                <a:ext cx="1040"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Công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vụ</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2:14-39</a:t>
                </a:r>
              </a:p>
            </p:txBody>
          </p:sp>
          <p:sp>
            <p:nvSpPr>
              <p:cNvPr id="58378" name="Rectangle 10"/>
              <p:cNvSpPr>
                <a:spLocks noChangeArrowheads="1"/>
              </p:cNvSpPr>
              <p:nvPr/>
            </p:nvSpPr>
            <p:spPr bwMode="auto">
              <a:xfrm>
                <a:off x="744" y="0"/>
                <a:ext cx="1103"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 name="Group 11"/>
            <p:cNvGrpSpPr>
              <a:grpSpLocks/>
            </p:cNvGrpSpPr>
            <p:nvPr/>
          </p:nvGrpSpPr>
          <p:grpSpPr bwMode="auto">
            <a:xfrm>
              <a:off x="1848" y="0"/>
              <a:ext cx="1104" cy="537"/>
              <a:chOff x="1848" y="0"/>
              <a:chExt cx="1104" cy="537"/>
            </a:xfrm>
          </p:grpSpPr>
          <p:sp>
            <p:nvSpPr>
              <p:cNvPr id="58380" name="Rectangle 12"/>
              <p:cNvSpPr>
                <a:spLocks noChangeArrowheads="1"/>
              </p:cNvSpPr>
              <p:nvPr/>
            </p:nvSpPr>
            <p:spPr bwMode="auto">
              <a:xfrm>
                <a:off x="1879"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Công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vụ</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13:16-41</a:t>
                </a:r>
              </a:p>
            </p:txBody>
          </p:sp>
          <p:sp>
            <p:nvSpPr>
              <p:cNvPr id="58381" name="Rectangle 13"/>
              <p:cNvSpPr>
                <a:spLocks noChangeArrowheads="1"/>
              </p:cNvSpPr>
              <p:nvPr/>
            </p:nvSpPr>
            <p:spPr bwMode="auto">
              <a:xfrm>
                <a:off x="1848"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6" name="Group 14"/>
            <p:cNvGrpSpPr>
              <a:grpSpLocks/>
            </p:cNvGrpSpPr>
            <p:nvPr/>
          </p:nvGrpSpPr>
          <p:grpSpPr bwMode="auto">
            <a:xfrm>
              <a:off x="2952" y="0"/>
              <a:ext cx="1104" cy="537"/>
              <a:chOff x="2952" y="0"/>
              <a:chExt cx="1104" cy="537"/>
            </a:xfrm>
          </p:grpSpPr>
          <p:sp>
            <p:nvSpPr>
              <p:cNvPr id="58383" name="Rectangle 15"/>
              <p:cNvSpPr>
                <a:spLocks noChangeArrowheads="1"/>
              </p:cNvSpPr>
              <p:nvPr/>
            </p:nvSpPr>
            <p:spPr bwMode="auto">
              <a:xfrm>
                <a:off x="2984"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Công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vụ</a:t>
                </a:r>
                <a:r>
                  <a:rPr lang="en-US" altLang="zh-CN" sz="1800" b="1" dirty="0" smtClean="0">
                    <a:solidFill>
                      <a:srgbClr val="FFFFFF"/>
                    </a:solidFill>
                    <a:latin typeface="Arial"/>
                    <a:ea typeface="SimSun" pitchFamily="2" charset="-122"/>
                    <a:cs typeface="Arial"/>
                  </a:rPr>
                  <a:t> 17:21-31</a:t>
                </a:r>
                <a:endParaRPr lang="en-US" altLang="zh-CN" sz="1800" b="1" dirty="0">
                  <a:solidFill>
                    <a:srgbClr val="FFFFFF"/>
                  </a:solidFill>
                  <a:latin typeface="Arial"/>
                  <a:ea typeface="SimSun" pitchFamily="2" charset="-122"/>
                  <a:cs typeface="Arial"/>
                </a:endParaRPr>
              </a:p>
            </p:txBody>
          </p:sp>
          <p:sp>
            <p:nvSpPr>
              <p:cNvPr id="58384" name="Rectangle 16"/>
              <p:cNvSpPr>
                <a:spLocks noChangeArrowheads="1"/>
              </p:cNvSpPr>
              <p:nvPr/>
            </p:nvSpPr>
            <p:spPr bwMode="auto">
              <a:xfrm>
                <a:off x="2952"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7" name="Group 17"/>
            <p:cNvGrpSpPr>
              <a:grpSpLocks/>
            </p:cNvGrpSpPr>
            <p:nvPr/>
          </p:nvGrpSpPr>
          <p:grpSpPr bwMode="auto">
            <a:xfrm>
              <a:off x="0" y="537"/>
              <a:ext cx="744" cy="403"/>
              <a:chOff x="0" y="537"/>
              <a:chExt cx="744" cy="403"/>
            </a:xfrm>
          </p:grpSpPr>
          <p:sp>
            <p:nvSpPr>
              <p:cNvPr id="58386" name="Rectangle 18"/>
              <p:cNvSpPr>
                <a:spLocks noChangeArrowheads="1"/>
              </p:cNvSpPr>
              <p:nvPr/>
            </p:nvSpPr>
            <p:spPr bwMode="auto">
              <a:xfrm>
                <a:off x="32" y="541"/>
                <a:ext cx="682"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Diễn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giả</a:t>
                </a:r>
                <a:endParaRPr lang="en-US" altLang="zh-CN" sz="1800" b="1" dirty="0">
                  <a:solidFill>
                    <a:srgbClr val="FFFFFF"/>
                  </a:solidFill>
                  <a:latin typeface="Arial"/>
                  <a:ea typeface="SimSun" pitchFamily="2" charset="-122"/>
                  <a:cs typeface="Arial"/>
                </a:endParaRPr>
              </a:p>
            </p:txBody>
          </p:sp>
          <p:sp>
            <p:nvSpPr>
              <p:cNvPr id="58387" name="Rectangle 19"/>
              <p:cNvSpPr>
                <a:spLocks noChangeArrowheads="1"/>
              </p:cNvSpPr>
              <p:nvPr/>
            </p:nvSpPr>
            <p:spPr bwMode="auto">
              <a:xfrm>
                <a:off x="0" y="541"/>
                <a:ext cx="74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8" name="Group 20"/>
            <p:cNvGrpSpPr>
              <a:grpSpLocks/>
            </p:cNvGrpSpPr>
            <p:nvPr/>
          </p:nvGrpSpPr>
          <p:grpSpPr bwMode="auto">
            <a:xfrm>
              <a:off x="744" y="537"/>
              <a:ext cx="1104" cy="403"/>
              <a:chOff x="744" y="537"/>
              <a:chExt cx="1104" cy="403"/>
            </a:xfrm>
          </p:grpSpPr>
          <p:sp>
            <p:nvSpPr>
              <p:cNvPr id="58389" name="Rectangle 21"/>
              <p:cNvSpPr>
                <a:spLocks noChangeArrowheads="1"/>
              </p:cNvSpPr>
              <p:nvPr/>
            </p:nvSpPr>
            <p:spPr bwMode="auto">
              <a:xfrm>
                <a:off x="776" y="541"/>
                <a:ext cx="1040"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Phierơ</a:t>
                </a:r>
                <a:endParaRPr lang="en-US" altLang="zh-CN" sz="1800" b="1" dirty="0">
                  <a:solidFill>
                    <a:srgbClr val="FFFFFF"/>
                  </a:solidFill>
                  <a:latin typeface="Arial"/>
                  <a:ea typeface="SimSun" pitchFamily="2" charset="-122"/>
                  <a:cs typeface="Arial"/>
                </a:endParaRPr>
              </a:p>
            </p:txBody>
          </p:sp>
          <p:sp>
            <p:nvSpPr>
              <p:cNvPr id="58390" name="Rectangle 22"/>
              <p:cNvSpPr>
                <a:spLocks noChangeArrowheads="1"/>
              </p:cNvSpPr>
              <p:nvPr/>
            </p:nvSpPr>
            <p:spPr bwMode="auto">
              <a:xfrm>
                <a:off x="744" y="541"/>
                <a:ext cx="1103"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9" name="Group 23"/>
            <p:cNvGrpSpPr>
              <a:grpSpLocks/>
            </p:cNvGrpSpPr>
            <p:nvPr/>
          </p:nvGrpSpPr>
          <p:grpSpPr bwMode="auto">
            <a:xfrm>
              <a:off x="1848" y="537"/>
              <a:ext cx="1104" cy="403"/>
              <a:chOff x="1848" y="537"/>
              <a:chExt cx="1104" cy="403"/>
            </a:xfrm>
          </p:grpSpPr>
          <p:sp>
            <p:nvSpPr>
              <p:cNvPr id="58392" name="Rectangle 24"/>
              <p:cNvSpPr>
                <a:spLocks noChangeArrowheads="1"/>
              </p:cNvSpPr>
              <p:nvPr/>
            </p:nvSpPr>
            <p:spPr bwMode="auto">
              <a:xfrm>
                <a:off x="1879"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Phao-lô</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8393" name="Rectangle 25"/>
              <p:cNvSpPr>
                <a:spLocks noChangeArrowheads="1"/>
              </p:cNvSpPr>
              <p:nvPr/>
            </p:nvSpPr>
            <p:spPr bwMode="auto">
              <a:xfrm>
                <a:off x="1848"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0" name="Group 26"/>
            <p:cNvGrpSpPr>
              <a:grpSpLocks/>
            </p:cNvGrpSpPr>
            <p:nvPr/>
          </p:nvGrpSpPr>
          <p:grpSpPr bwMode="auto">
            <a:xfrm>
              <a:off x="2952" y="537"/>
              <a:ext cx="1104" cy="403"/>
              <a:chOff x="2952" y="537"/>
              <a:chExt cx="1104" cy="403"/>
            </a:xfrm>
          </p:grpSpPr>
          <p:sp>
            <p:nvSpPr>
              <p:cNvPr id="58395" name="Rectangle 27"/>
              <p:cNvSpPr>
                <a:spLocks noChangeArrowheads="1"/>
              </p:cNvSpPr>
              <p:nvPr/>
            </p:nvSpPr>
            <p:spPr bwMode="auto">
              <a:xfrm>
                <a:off x="2984"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Phao-lô</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8396" name="Rectangle 28"/>
              <p:cNvSpPr>
                <a:spLocks noChangeArrowheads="1"/>
              </p:cNvSpPr>
              <p:nvPr/>
            </p:nvSpPr>
            <p:spPr bwMode="auto">
              <a:xfrm>
                <a:off x="2952"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1" name="Group 29"/>
            <p:cNvGrpSpPr>
              <a:grpSpLocks/>
            </p:cNvGrpSpPr>
            <p:nvPr/>
          </p:nvGrpSpPr>
          <p:grpSpPr bwMode="auto">
            <a:xfrm>
              <a:off x="0" y="940"/>
              <a:ext cx="744" cy="518"/>
              <a:chOff x="0" y="940"/>
              <a:chExt cx="744" cy="518"/>
            </a:xfrm>
          </p:grpSpPr>
          <p:sp>
            <p:nvSpPr>
              <p:cNvPr id="58398" name="Rectangle 30"/>
              <p:cNvSpPr>
                <a:spLocks noChangeArrowheads="1"/>
              </p:cNvSpPr>
              <p:nvPr/>
            </p:nvSpPr>
            <p:spPr bwMode="auto">
              <a:xfrm>
                <a:off x="32" y="940"/>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Thính</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giả</a:t>
                </a:r>
                <a:endParaRPr lang="en-US" altLang="zh-CN" sz="1800" b="1" dirty="0">
                  <a:solidFill>
                    <a:srgbClr val="FFFFFF"/>
                  </a:solidFill>
                  <a:latin typeface="Arial"/>
                  <a:ea typeface="SimSun" pitchFamily="2" charset="-122"/>
                  <a:cs typeface="Arial"/>
                </a:endParaRPr>
              </a:p>
            </p:txBody>
          </p:sp>
          <p:sp>
            <p:nvSpPr>
              <p:cNvPr id="58399" name="Rectangle 31"/>
              <p:cNvSpPr>
                <a:spLocks noChangeArrowheads="1"/>
              </p:cNvSpPr>
              <p:nvPr/>
            </p:nvSpPr>
            <p:spPr bwMode="auto">
              <a:xfrm>
                <a:off x="0" y="940"/>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2" name="Group 32"/>
            <p:cNvGrpSpPr>
              <a:grpSpLocks/>
            </p:cNvGrpSpPr>
            <p:nvPr/>
          </p:nvGrpSpPr>
          <p:grpSpPr bwMode="auto">
            <a:xfrm>
              <a:off x="744" y="940"/>
              <a:ext cx="1104" cy="518"/>
              <a:chOff x="744" y="940"/>
              <a:chExt cx="1104" cy="518"/>
            </a:xfrm>
          </p:grpSpPr>
          <p:sp>
            <p:nvSpPr>
              <p:cNvPr id="58401" name="Rectangle 33"/>
              <p:cNvSpPr>
                <a:spLocks noChangeArrowheads="1"/>
              </p:cNvSpPr>
              <p:nvPr/>
            </p:nvSpPr>
            <p:spPr bwMode="auto">
              <a:xfrm>
                <a:off x="776" y="940"/>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Người</a:t>
                </a:r>
                <a:r>
                  <a:rPr lang="en-US" altLang="zh-CN" sz="1800" b="1" dirty="0" smtClean="0">
                    <a:solidFill>
                      <a:srgbClr val="FFFFFF"/>
                    </a:solidFill>
                    <a:latin typeface="Arial"/>
                    <a:ea typeface="SimSun" pitchFamily="2" charset="-122"/>
                    <a:cs typeface="Arial"/>
                  </a:rPr>
                  <a:t> Do </a:t>
                </a:r>
                <a:r>
                  <a:rPr lang="en-US" altLang="zh-CN" sz="1800" b="1" dirty="0" err="1" smtClean="0">
                    <a:solidFill>
                      <a:srgbClr val="FFFFFF"/>
                    </a:solidFill>
                    <a:latin typeface="Arial"/>
                    <a:ea typeface="SimSun" pitchFamily="2" charset="-122"/>
                    <a:cs typeface="Arial"/>
                  </a:rPr>
                  <a:t>Thái</a:t>
                </a:r>
                <a:endParaRPr lang="en-US" altLang="zh-CN" sz="1800" b="1" dirty="0">
                  <a:solidFill>
                    <a:srgbClr val="FFFFFF"/>
                  </a:solidFill>
                  <a:latin typeface="Arial"/>
                  <a:ea typeface="SimSun" pitchFamily="2" charset="-122"/>
                  <a:cs typeface="Arial"/>
                </a:endParaRPr>
              </a:p>
            </p:txBody>
          </p:sp>
          <p:sp>
            <p:nvSpPr>
              <p:cNvPr id="58402" name="Rectangle 34"/>
              <p:cNvSpPr>
                <a:spLocks noChangeArrowheads="1"/>
              </p:cNvSpPr>
              <p:nvPr/>
            </p:nvSpPr>
            <p:spPr bwMode="auto">
              <a:xfrm>
                <a:off x="744" y="940"/>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3" name="Group 35"/>
            <p:cNvGrpSpPr>
              <a:grpSpLocks/>
            </p:cNvGrpSpPr>
            <p:nvPr/>
          </p:nvGrpSpPr>
          <p:grpSpPr bwMode="auto">
            <a:xfrm>
              <a:off x="1848" y="940"/>
              <a:ext cx="1104" cy="518"/>
              <a:chOff x="1848" y="940"/>
              <a:chExt cx="1104" cy="518"/>
            </a:xfrm>
          </p:grpSpPr>
          <p:sp>
            <p:nvSpPr>
              <p:cNvPr id="58404" name="Rectangle 36"/>
              <p:cNvSpPr>
                <a:spLocks noChangeArrowheads="1"/>
              </p:cNvSpPr>
              <p:nvPr/>
            </p:nvSpPr>
            <p:spPr bwMode="auto">
              <a:xfrm>
                <a:off x="1879"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Dân</a:t>
                </a:r>
                <a:r>
                  <a:rPr lang="en-US" altLang="zh-CN" sz="1800" b="1" dirty="0" smtClean="0">
                    <a:solidFill>
                      <a:srgbClr val="FFFFFF"/>
                    </a:solidFill>
                    <a:latin typeface="Arial"/>
                    <a:ea typeface="SimSun" pitchFamily="2" charset="-122"/>
                    <a:cs typeface="Arial"/>
                  </a:rPr>
                  <a:t> Do </a:t>
                </a:r>
                <a:r>
                  <a:rPr lang="en-US" altLang="zh-CN" sz="1800" b="1" dirty="0" err="1" smtClean="0">
                    <a:solidFill>
                      <a:srgbClr val="FFFFFF"/>
                    </a:solidFill>
                    <a:latin typeface="Arial"/>
                    <a:ea typeface="SimSun" pitchFamily="2" charset="-122"/>
                    <a:cs typeface="Arial"/>
                  </a:rPr>
                  <a:t>Thái</a:t>
                </a:r>
                <a:r>
                  <a:rPr lang="en-US" altLang="zh-CN" sz="1800" b="1" dirty="0" smtClean="0">
                    <a:solidFill>
                      <a:srgbClr val="FFFFFF"/>
                    </a:solidFill>
                    <a:latin typeface="Arial"/>
                    <a:ea typeface="SimSun" pitchFamily="2" charset="-122"/>
                    <a:cs typeface="Arial"/>
                  </a:rPr>
                  <a:t> &amp; </a:t>
                </a:r>
                <a:r>
                  <a:rPr lang="en-US" altLang="zh-CN" sz="1800" b="1" dirty="0" err="1" smtClean="0">
                    <a:solidFill>
                      <a:srgbClr val="FFFFFF"/>
                    </a:solidFill>
                    <a:latin typeface="Arial"/>
                    <a:ea typeface="SimSun" pitchFamily="2" charset="-122"/>
                    <a:cs typeface="Arial"/>
                  </a:rPr>
                  <a:t>Người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Ngoại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yêu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kính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a:t>
                </a:r>
                <a:endParaRPr lang="en-US" altLang="zh-CN" sz="1800" b="1" dirty="0">
                  <a:solidFill>
                    <a:srgbClr val="FFFFFF"/>
                  </a:solidFill>
                  <a:latin typeface="Arial"/>
                  <a:ea typeface="SimSun" pitchFamily="2" charset="-122"/>
                  <a:cs typeface="Arial"/>
                </a:endParaRPr>
              </a:p>
            </p:txBody>
          </p:sp>
          <p:sp>
            <p:nvSpPr>
              <p:cNvPr id="58405" name="Rectangle 37"/>
              <p:cNvSpPr>
                <a:spLocks noChangeArrowheads="1"/>
              </p:cNvSpPr>
              <p:nvPr/>
            </p:nvSpPr>
            <p:spPr bwMode="auto">
              <a:xfrm>
                <a:off x="1848"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4" name="Group 38"/>
            <p:cNvGrpSpPr>
              <a:grpSpLocks/>
            </p:cNvGrpSpPr>
            <p:nvPr/>
          </p:nvGrpSpPr>
          <p:grpSpPr bwMode="auto">
            <a:xfrm>
              <a:off x="2952" y="940"/>
              <a:ext cx="1104" cy="518"/>
              <a:chOff x="2952" y="940"/>
              <a:chExt cx="1104" cy="518"/>
            </a:xfrm>
          </p:grpSpPr>
          <p:sp>
            <p:nvSpPr>
              <p:cNvPr id="58407" name="Rectangle 39"/>
              <p:cNvSpPr>
                <a:spLocks noChangeArrowheads="1"/>
              </p:cNvSpPr>
              <p:nvPr/>
            </p:nvSpPr>
            <p:spPr bwMode="auto">
              <a:xfrm>
                <a:off x="2984"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Người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Ngoại</a:t>
                </a:r>
                <a:r>
                  <a:rPr lang="en-US" altLang="zh-CN" sz="1800" b="1" dirty="0" smtClean="0">
                    <a:solidFill>
                      <a:srgbClr val="FFFFFF"/>
                    </a:solidFill>
                    <a:latin typeface="Arial"/>
                    <a:ea typeface="SimSun" pitchFamily="2" charset="-122"/>
                    <a:cs typeface="Arial"/>
                  </a:rPr>
                  <a:t> bang </a:t>
                </a:r>
                <a:r>
                  <a:rPr lang="en-US" altLang="zh-CN" sz="1800" b="1" dirty="0" err="1" smtClean="0">
                    <a:solidFill>
                      <a:srgbClr val="FFFFFF"/>
                    </a:solidFill>
                    <a:latin typeface="Arial"/>
                    <a:ea typeface="SimSun" pitchFamily="2" charset="-122"/>
                    <a:cs typeface="Arial"/>
                  </a:rPr>
                  <a:t>chưa</a:t>
                </a:r>
                <a:r>
                  <a:rPr lang="en-US" altLang="zh-CN" sz="1800" b="1" dirty="0" smtClean="0">
                    <a:solidFill>
                      <a:srgbClr val="FFFFFF"/>
                    </a:solidFill>
                    <a:latin typeface="Arial"/>
                    <a:ea typeface="SimSun" pitchFamily="2" charset="-122"/>
                    <a:cs typeface="Arial"/>
                  </a:rPr>
                  <a:t> tin</a:t>
                </a:r>
                <a:endParaRPr lang="en-US" altLang="zh-CN" sz="1800" b="1" dirty="0">
                  <a:solidFill>
                    <a:srgbClr val="FFFFFF"/>
                  </a:solidFill>
                  <a:latin typeface="Arial"/>
                  <a:ea typeface="SimSun" pitchFamily="2" charset="-122"/>
                  <a:cs typeface="Arial"/>
                </a:endParaRPr>
              </a:p>
            </p:txBody>
          </p:sp>
          <p:sp>
            <p:nvSpPr>
              <p:cNvPr id="58408" name="Rectangle 40"/>
              <p:cNvSpPr>
                <a:spLocks noChangeArrowheads="1"/>
              </p:cNvSpPr>
              <p:nvPr/>
            </p:nvSpPr>
            <p:spPr bwMode="auto">
              <a:xfrm>
                <a:off x="2952"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5" name="Group 41"/>
            <p:cNvGrpSpPr>
              <a:grpSpLocks/>
            </p:cNvGrpSpPr>
            <p:nvPr/>
          </p:nvGrpSpPr>
          <p:grpSpPr bwMode="auto">
            <a:xfrm>
              <a:off x="0" y="1458"/>
              <a:ext cx="744" cy="403"/>
              <a:chOff x="0" y="1458"/>
              <a:chExt cx="744" cy="403"/>
            </a:xfrm>
          </p:grpSpPr>
          <p:sp>
            <p:nvSpPr>
              <p:cNvPr id="58410" name="Rectangle 42"/>
              <p:cNvSpPr>
                <a:spLocks noChangeArrowheads="1"/>
              </p:cNvSpPr>
              <p:nvPr/>
            </p:nvSpPr>
            <p:spPr bwMode="auto">
              <a:xfrm>
                <a:off x="32" y="1458"/>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Thành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phố</a:t>
                </a:r>
                <a:endParaRPr lang="en-US" altLang="zh-CN" sz="1800" b="1" dirty="0">
                  <a:solidFill>
                    <a:srgbClr val="FFFFFF"/>
                  </a:solidFill>
                  <a:latin typeface="Arial"/>
                  <a:ea typeface="SimSun" pitchFamily="2" charset="-122"/>
                  <a:cs typeface="Arial"/>
                </a:endParaRPr>
              </a:p>
            </p:txBody>
          </p:sp>
          <p:sp>
            <p:nvSpPr>
              <p:cNvPr id="58411" name="Rectangle 43"/>
              <p:cNvSpPr>
                <a:spLocks noChangeArrowheads="1"/>
              </p:cNvSpPr>
              <p:nvPr/>
            </p:nvSpPr>
            <p:spPr bwMode="auto">
              <a:xfrm>
                <a:off x="0" y="1458"/>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6" name="Group 44"/>
            <p:cNvGrpSpPr>
              <a:grpSpLocks/>
            </p:cNvGrpSpPr>
            <p:nvPr/>
          </p:nvGrpSpPr>
          <p:grpSpPr bwMode="auto">
            <a:xfrm>
              <a:off x="744" y="1458"/>
              <a:ext cx="1104" cy="403"/>
              <a:chOff x="744" y="1458"/>
              <a:chExt cx="1104" cy="403"/>
            </a:xfrm>
          </p:grpSpPr>
          <p:sp>
            <p:nvSpPr>
              <p:cNvPr id="58413" name="Rectangle 45"/>
              <p:cNvSpPr>
                <a:spLocks noChangeArrowheads="1"/>
              </p:cNvSpPr>
              <p:nvPr/>
            </p:nvSpPr>
            <p:spPr bwMode="auto">
              <a:xfrm>
                <a:off x="776" y="1458"/>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Giêrusalem</a:t>
                </a:r>
                <a:endParaRPr lang="en-US" altLang="zh-CN" sz="1800" b="1" dirty="0">
                  <a:solidFill>
                    <a:srgbClr val="FFFFFF"/>
                  </a:solidFill>
                  <a:latin typeface="Arial"/>
                  <a:ea typeface="SimSun" pitchFamily="2" charset="-122"/>
                  <a:cs typeface="Arial"/>
                </a:endParaRPr>
              </a:p>
            </p:txBody>
          </p:sp>
          <p:sp>
            <p:nvSpPr>
              <p:cNvPr id="58414" name="Rectangle 46"/>
              <p:cNvSpPr>
                <a:spLocks noChangeArrowheads="1"/>
              </p:cNvSpPr>
              <p:nvPr/>
            </p:nvSpPr>
            <p:spPr bwMode="auto">
              <a:xfrm>
                <a:off x="744" y="1458"/>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7" name="Group 47"/>
            <p:cNvGrpSpPr>
              <a:grpSpLocks/>
            </p:cNvGrpSpPr>
            <p:nvPr/>
          </p:nvGrpSpPr>
          <p:grpSpPr bwMode="auto">
            <a:xfrm>
              <a:off x="1848" y="1458"/>
              <a:ext cx="1104" cy="403"/>
              <a:chOff x="1848" y="1458"/>
              <a:chExt cx="1104" cy="403"/>
            </a:xfrm>
          </p:grpSpPr>
          <p:sp>
            <p:nvSpPr>
              <p:cNvPr id="58416" name="Rectangle 48"/>
              <p:cNvSpPr>
                <a:spLocks noChangeArrowheads="1"/>
              </p:cNvSpPr>
              <p:nvPr/>
            </p:nvSpPr>
            <p:spPr bwMode="auto">
              <a:xfrm>
                <a:off x="1879"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Antiốt</a:t>
                </a:r>
                <a:endParaRPr lang="en-US" altLang="zh-CN" sz="1800" b="1" dirty="0">
                  <a:solidFill>
                    <a:srgbClr val="FFFFFF"/>
                  </a:solidFill>
                  <a:latin typeface="Arial"/>
                  <a:ea typeface="SimSun" pitchFamily="2" charset="-122"/>
                  <a:cs typeface="Arial"/>
                </a:endParaRPr>
              </a:p>
            </p:txBody>
          </p:sp>
          <p:sp>
            <p:nvSpPr>
              <p:cNvPr id="58417" name="Rectangle 49"/>
              <p:cNvSpPr>
                <a:spLocks noChangeArrowheads="1"/>
              </p:cNvSpPr>
              <p:nvPr/>
            </p:nvSpPr>
            <p:spPr bwMode="auto">
              <a:xfrm>
                <a:off x="1848"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8" name="Group 50"/>
            <p:cNvGrpSpPr>
              <a:grpSpLocks/>
            </p:cNvGrpSpPr>
            <p:nvPr/>
          </p:nvGrpSpPr>
          <p:grpSpPr bwMode="auto">
            <a:xfrm>
              <a:off x="2952" y="1458"/>
              <a:ext cx="1104" cy="403"/>
              <a:chOff x="2952" y="1458"/>
              <a:chExt cx="1104" cy="403"/>
            </a:xfrm>
          </p:grpSpPr>
          <p:sp>
            <p:nvSpPr>
              <p:cNvPr id="58419" name="Rectangle 51"/>
              <p:cNvSpPr>
                <a:spLocks noChangeArrowheads="1"/>
              </p:cNvSpPr>
              <p:nvPr/>
            </p:nvSpPr>
            <p:spPr bwMode="auto">
              <a:xfrm>
                <a:off x="2984"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Athen</a:t>
                </a:r>
                <a:endParaRPr lang="en-US" altLang="zh-CN" sz="1800" b="1" dirty="0">
                  <a:solidFill>
                    <a:srgbClr val="FFFFFF"/>
                  </a:solidFill>
                  <a:latin typeface="Arial"/>
                  <a:ea typeface="SimSun" pitchFamily="2" charset="-122"/>
                  <a:cs typeface="Arial"/>
                </a:endParaRPr>
              </a:p>
            </p:txBody>
          </p:sp>
          <p:sp>
            <p:nvSpPr>
              <p:cNvPr id="58420" name="Rectangle 52"/>
              <p:cNvSpPr>
                <a:spLocks noChangeArrowheads="1"/>
              </p:cNvSpPr>
              <p:nvPr/>
            </p:nvSpPr>
            <p:spPr bwMode="auto">
              <a:xfrm>
                <a:off x="2952"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9" name="Group 53"/>
            <p:cNvGrpSpPr>
              <a:grpSpLocks/>
            </p:cNvGrpSpPr>
            <p:nvPr/>
          </p:nvGrpSpPr>
          <p:grpSpPr bwMode="auto">
            <a:xfrm>
              <a:off x="0" y="1861"/>
              <a:ext cx="744" cy="518"/>
              <a:chOff x="0" y="1861"/>
              <a:chExt cx="744" cy="518"/>
            </a:xfrm>
          </p:grpSpPr>
          <p:sp>
            <p:nvSpPr>
              <p:cNvPr id="58422" name="Rectangle 54"/>
              <p:cNvSpPr>
                <a:spLocks noChangeArrowheads="1"/>
              </p:cNvSpPr>
              <p:nvPr/>
            </p:nvSpPr>
            <p:spPr bwMode="auto">
              <a:xfrm>
                <a:off x="32" y="1861"/>
                <a:ext cx="682"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Địa</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điểm</a:t>
                </a:r>
                <a:endParaRPr lang="en-US" altLang="zh-CN" sz="1800" b="1" dirty="0">
                  <a:solidFill>
                    <a:srgbClr val="FFFFFF"/>
                  </a:solidFill>
                  <a:latin typeface="Arial"/>
                  <a:ea typeface="SimSun" pitchFamily="2" charset="-122"/>
                  <a:cs typeface="Arial"/>
                </a:endParaRPr>
              </a:p>
            </p:txBody>
          </p:sp>
          <p:sp>
            <p:nvSpPr>
              <p:cNvPr id="58423" name="Rectangle 55"/>
              <p:cNvSpPr>
                <a:spLocks noChangeArrowheads="1"/>
              </p:cNvSpPr>
              <p:nvPr/>
            </p:nvSpPr>
            <p:spPr bwMode="auto">
              <a:xfrm>
                <a:off x="0" y="1861"/>
                <a:ext cx="74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0" name="Group 56"/>
            <p:cNvGrpSpPr>
              <a:grpSpLocks/>
            </p:cNvGrpSpPr>
            <p:nvPr/>
          </p:nvGrpSpPr>
          <p:grpSpPr bwMode="auto">
            <a:xfrm>
              <a:off x="744" y="1861"/>
              <a:ext cx="1104" cy="518"/>
              <a:chOff x="744" y="1861"/>
              <a:chExt cx="1104" cy="518"/>
            </a:xfrm>
          </p:grpSpPr>
          <p:sp>
            <p:nvSpPr>
              <p:cNvPr id="58425" name="Rectangle 57"/>
              <p:cNvSpPr>
                <a:spLocks noChangeArrowheads="1"/>
              </p:cNvSpPr>
              <p:nvPr/>
            </p:nvSpPr>
            <p:spPr bwMode="auto">
              <a:xfrm>
                <a:off x="776" y="1861"/>
                <a:ext cx="1040"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Tư</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gia</a:t>
                </a:r>
                <a:r>
                  <a:rPr lang="en-US" altLang="zh-CN" sz="1800" b="1" dirty="0" smtClean="0">
                    <a:solidFill>
                      <a:srgbClr val="FFFFFF"/>
                    </a:solidFill>
                    <a:latin typeface="Arial"/>
                    <a:ea typeface="SimSun" pitchFamily="2" charset="-122"/>
                    <a:cs typeface="Arial"/>
                  </a:rPr>
                  <a:t> (c. </a:t>
                </a:r>
                <a:r>
                  <a:rPr lang="en-US" altLang="zh-CN" sz="1800" b="1" dirty="0">
                    <a:solidFill>
                      <a:srgbClr val="FFFFFF"/>
                    </a:solidFill>
                    <a:latin typeface="Arial"/>
                    <a:ea typeface="SimSun" pitchFamily="2" charset="-122"/>
                    <a:cs typeface="Arial"/>
                  </a:rPr>
                  <a:t>2</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tại</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Đền</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Thờ</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a:t>
                </a:r>
                <a:r>
                  <a:rPr lang="en-US" altLang="zh-CN" sz="1800" b="1" dirty="0" smtClean="0">
                    <a:solidFill>
                      <a:srgbClr val="FFFFFF"/>
                    </a:solidFill>
                    <a:latin typeface="Arial"/>
                    <a:ea typeface="SimSun" pitchFamily="2" charset="-122"/>
                    <a:cs typeface="Arial"/>
                  </a:rPr>
                  <a:t>Lu </a:t>
                </a:r>
                <a:r>
                  <a:rPr lang="en-US" altLang="zh-CN" sz="1800" b="1" dirty="0">
                    <a:solidFill>
                      <a:srgbClr val="FFFFFF"/>
                    </a:solidFill>
                    <a:latin typeface="Arial"/>
                    <a:ea typeface="SimSun" pitchFamily="2" charset="-122"/>
                    <a:cs typeface="Arial"/>
                  </a:rPr>
                  <a:t>24:53)?</a:t>
                </a:r>
              </a:p>
            </p:txBody>
          </p:sp>
          <p:sp>
            <p:nvSpPr>
              <p:cNvPr id="58426" name="Rectangle 58"/>
              <p:cNvSpPr>
                <a:spLocks noChangeArrowheads="1"/>
              </p:cNvSpPr>
              <p:nvPr/>
            </p:nvSpPr>
            <p:spPr bwMode="auto">
              <a:xfrm>
                <a:off x="744" y="1861"/>
                <a:ext cx="1103"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1" name="Group 59"/>
            <p:cNvGrpSpPr>
              <a:grpSpLocks/>
            </p:cNvGrpSpPr>
            <p:nvPr/>
          </p:nvGrpSpPr>
          <p:grpSpPr bwMode="auto">
            <a:xfrm>
              <a:off x="1848" y="1861"/>
              <a:ext cx="1104" cy="518"/>
              <a:chOff x="1848" y="1861"/>
              <a:chExt cx="1104" cy="518"/>
            </a:xfrm>
          </p:grpSpPr>
          <p:sp>
            <p:nvSpPr>
              <p:cNvPr id="58428" name="Rectangle 60"/>
              <p:cNvSpPr>
                <a:spLocks noChangeArrowheads="1"/>
              </p:cNvSpPr>
              <p:nvPr/>
            </p:nvSpPr>
            <p:spPr bwMode="auto">
              <a:xfrm>
                <a:off x="1879"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Nhà</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Hội</a:t>
                </a:r>
                <a:endParaRPr lang="en-US" altLang="zh-CN" sz="1800" b="1" dirty="0">
                  <a:solidFill>
                    <a:srgbClr val="FFFFFF"/>
                  </a:solidFill>
                  <a:latin typeface="Arial"/>
                  <a:ea typeface="SimSun" pitchFamily="2" charset="-122"/>
                  <a:cs typeface="Arial"/>
                </a:endParaRPr>
              </a:p>
            </p:txBody>
          </p:sp>
          <p:sp>
            <p:nvSpPr>
              <p:cNvPr id="58429" name="Rectangle 61"/>
              <p:cNvSpPr>
                <a:spLocks noChangeArrowheads="1"/>
              </p:cNvSpPr>
              <p:nvPr/>
            </p:nvSpPr>
            <p:spPr bwMode="auto">
              <a:xfrm>
                <a:off x="1848"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2" name="Group 62"/>
            <p:cNvGrpSpPr>
              <a:grpSpLocks/>
            </p:cNvGrpSpPr>
            <p:nvPr/>
          </p:nvGrpSpPr>
          <p:grpSpPr bwMode="auto">
            <a:xfrm>
              <a:off x="2952" y="1861"/>
              <a:ext cx="1104" cy="518"/>
              <a:chOff x="2952" y="1861"/>
              <a:chExt cx="1104" cy="518"/>
            </a:xfrm>
          </p:grpSpPr>
          <p:sp>
            <p:nvSpPr>
              <p:cNvPr id="58431" name="Rectangle 63"/>
              <p:cNvSpPr>
                <a:spLocks noChangeArrowheads="1"/>
              </p:cNvSpPr>
              <p:nvPr/>
            </p:nvSpPr>
            <p:spPr bwMode="auto">
              <a:xfrm>
                <a:off x="2984"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Cuộc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gặp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tại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đồi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Arêôba</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8432" name="Rectangle 64"/>
              <p:cNvSpPr>
                <a:spLocks noChangeArrowheads="1"/>
              </p:cNvSpPr>
              <p:nvPr/>
            </p:nvSpPr>
            <p:spPr bwMode="auto">
              <a:xfrm>
                <a:off x="2952"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3" name="Group 65"/>
            <p:cNvGrpSpPr>
              <a:grpSpLocks/>
            </p:cNvGrpSpPr>
            <p:nvPr/>
          </p:nvGrpSpPr>
          <p:grpSpPr bwMode="auto">
            <a:xfrm>
              <a:off x="0" y="2379"/>
              <a:ext cx="744" cy="403"/>
              <a:chOff x="0" y="2379"/>
              <a:chExt cx="744" cy="403"/>
            </a:xfrm>
          </p:grpSpPr>
          <p:sp>
            <p:nvSpPr>
              <p:cNvPr id="58434" name="Rectangle 66"/>
              <p:cNvSpPr>
                <a:spLocks noChangeArrowheads="1"/>
              </p:cNvSpPr>
              <p:nvPr/>
            </p:nvSpPr>
            <p:spPr bwMode="auto">
              <a:xfrm>
                <a:off x="32" y="2379"/>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Dạng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địa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điểm</a:t>
                </a:r>
                <a:endParaRPr lang="en-US" altLang="zh-CN" sz="1800" b="1" dirty="0">
                  <a:solidFill>
                    <a:srgbClr val="FFFFFF"/>
                  </a:solidFill>
                  <a:latin typeface="Arial"/>
                  <a:ea typeface="SimSun" pitchFamily="2" charset="-122"/>
                  <a:cs typeface="Arial"/>
                </a:endParaRPr>
              </a:p>
            </p:txBody>
          </p:sp>
          <p:sp>
            <p:nvSpPr>
              <p:cNvPr id="58435" name="Rectangle 67"/>
              <p:cNvSpPr>
                <a:spLocks noChangeArrowheads="1"/>
              </p:cNvSpPr>
              <p:nvPr/>
            </p:nvSpPr>
            <p:spPr bwMode="auto">
              <a:xfrm>
                <a:off x="0" y="2379"/>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4" name="Group 68"/>
            <p:cNvGrpSpPr>
              <a:grpSpLocks/>
            </p:cNvGrpSpPr>
            <p:nvPr/>
          </p:nvGrpSpPr>
          <p:grpSpPr bwMode="auto">
            <a:xfrm>
              <a:off x="744" y="2379"/>
              <a:ext cx="1104" cy="403"/>
              <a:chOff x="744" y="2379"/>
              <a:chExt cx="1104" cy="403"/>
            </a:xfrm>
          </p:grpSpPr>
          <p:sp>
            <p:nvSpPr>
              <p:cNvPr id="58437" name="Rectangle 69"/>
              <p:cNvSpPr>
                <a:spLocks noChangeArrowheads="1"/>
              </p:cNvSpPr>
              <p:nvPr/>
            </p:nvSpPr>
            <p:spPr bwMode="auto">
              <a:xfrm>
                <a:off x="776" y="2379"/>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Tôn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giáo</a:t>
                </a:r>
                <a:endParaRPr lang="en-US" altLang="zh-CN" sz="1800" b="1" dirty="0">
                  <a:solidFill>
                    <a:srgbClr val="FFFFFF"/>
                  </a:solidFill>
                  <a:latin typeface="Arial"/>
                  <a:ea typeface="SimSun" pitchFamily="2" charset="-122"/>
                  <a:cs typeface="Arial"/>
                </a:endParaRPr>
              </a:p>
            </p:txBody>
          </p:sp>
          <p:sp>
            <p:nvSpPr>
              <p:cNvPr id="58438" name="Rectangle 70"/>
              <p:cNvSpPr>
                <a:spLocks noChangeArrowheads="1"/>
              </p:cNvSpPr>
              <p:nvPr/>
            </p:nvSpPr>
            <p:spPr bwMode="auto">
              <a:xfrm>
                <a:off x="744" y="2379"/>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5" name="Group 71"/>
            <p:cNvGrpSpPr>
              <a:grpSpLocks/>
            </p:cNvGrpSpPr>
            <p:nvPr/>
          </p:nvGrpSpPr>
          <p:grpSpPr bwMode="auto">
            <a:xfrm>
              <a:off x="1848" y="2379"/>
              <a:ext cx="1104" cy="403"/>
              <a:chOff x="1848" y="2379"/>
              <a:chExt cx="1104" cy="403"/>
            </a:xfrm>
          </p:grpSpPr>
          <p:sp>
            <p:nvSpPr>
              <p:cNvPr id="58440" name="Rectangle 72"/>
              <p:cNvSpPr>
                <a:spLocks noChangeArrowheads="1"/>
              </p:cNvSpPr>
              <p:nvPr/>
            </p:nvSpPr>
            <p:spPr bwMode="auto">
              <a:xfrm>
                <a:off x="1879"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Tôn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giáo</a:t>
                </a:r>
                <a:endParaRPr lang="en-US" altLang="zh-CN" sz="1800" b="1" dirty="0">
                  <a:solidFill>
                    <a:srgbClr val="FFFFFF"/>
                  </a:solidFill>
                  <a:latin typeface="Arial"/>
                  <a:ea typeface="SimSun" pitchFamily="2" charset="-122"/>
                  <a:cs typeface="Arial"/>
                </a:endParaRPr>
              </a:p>
            </p:txBody>
          </p:sp>
          <p:sp>
            <p:nvSpPr>
              <p:cNvPr id="58441" name="Rectangle 73"/>
              <p:cNvSpPr>
                <a:spLocks noChangeArrowheads="1"/>
              </p:cNvSpPr>
              <p:nvPr/>
            </p:nvSpPr>
            <p:spPr bwMode="auto">
              <a:xfrm>
                <a:off x="1848"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6" name="Group 74"/>
            <p:cNvGrpSpPr>
              <a:grpSpLocks/>
            </p:cNvGrpSpPr>
            <p:nvPr/>
          </p:nvGrpSpPr>
          <p:grpSpPr bwMode="auto">
            <a:xfrm>
              <a:off x="2952" y="2379"/>
              <a:ext cx="1104" cy="403"/>
              <a:chOff x="2952" y="2379"/>
              <a:chExt cx="1104" cy="403"/>
            </a:xfrm>
          </p:grpSpPr>
          <p:sp>
            <p:nvSpPr>
              <p:cNvPr id="58443" name="Rectangle 75"/>
              <p:cNvSpPr>
                <a:spLocks noChangeArrowheads="1"/>
              </p:cNvSpPr>
              <p:nvPr/>
            </p:nvSpPr>
            <p:spPr bwMode="auto">
              <a:xfrm>
                <a:off x="2984"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Thế</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tục</a:t>
                </a:r>
                <a:endParaRPr lang="en-US" altLang="zh-CN" sz="1800" b="1" dirty="0">
                  <a:solidFill>
                    <a:srgbClr val="FFFFFF"/>
                  </a:solidFill>
                  <a:latin typeface="Arial"/>
                  <a:ea typeface="SimSun" pitchFamily="2" charset="-122"/>
                  <a:cs typeface="Arial"/>
                </a:endParaRPr>
              </a:p>
            </p:txBody>
          </p:sp>
          <p:sp>
            <p:nvSpPr>
              <p:cNvPr id="58444" name="Rectangle 76"/>
              <p:cNvSpPr>
                <a:spLocks noChangeArrowheads="1"/>
              </p:cNvSpPr>
              <p:nvPr/>
            </p:nvSpPr>
            <p:spPr bwMode="auto">
              <a:xfrm>
                <a:off x="2952"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 name="Group 77"/>
            <p:cNvGrpSpPr>
              <a:grpSpLocks/>
            </p:cNvGrpSpPr>
            <p:nvPr/>
          </p:nvGrpSpPr>
          <p:grpSpPr bwMode="auto">
            <a:xfrm>
              <a:off x="0" y="2782"/>
              <a:ext cx="744" cy="518"/>
              <a:chOff x="0" y="2782"/>
              <a:chExt cx="744" cy="518"/>
            </a:xfrm>
          </p:grpSpPr>
          <p:sp>
            <p:nvSpPr>
              <p:cNvPr id="58446" name="Rectangle 78"/>
              <p:cNvSpPr>
                <a:spLocks noChangeArrowheads="1"/>
              </p:cNvSpPr>
              <p:nvPr/>
            </p:nvSpPr>
            <p:spPr bwMode="auto">
              <a:xfrm>
                <a:off x="32" y="2782"/>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Thời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gian</a:t>
                </a:r>
                <a:endParaRPr lang="en-US" altLang="zh-CN" sz="1800" b="1" dirty="0">
                  <a:solidFill>
                    <a:srgbClr val="FFFFFF"/>
                  </a:solidFill>
                  <a:latin typeface="Arial"/>
                  <a:ea typeface="SimSun" pitchFamily="2" charset="-122"/>
                  <a:cs typeface="Arial"/>
                </a:endParaRPr>
              </a:p>
            </p:txBody>
          </p:sp>
          <p:sp>
            <p:nvSpPr>
              <p:cNvPr id="58447" name="Rectangle 79"/>
              <p:cNvSpPr>
                <a:spLocks noChangeArrowheads="1"/>
              </p:cNvSpPr>
              <p:nvPr/>
            </p:nvSpPr>
            <p:spPr bwMode="auto">
              <a:xfrm>
                <a:off x="0" y="2782"/>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 name="Group 80"/>
            <p:cNvGrpSpPr>
              <a:grpSpLocks/>
            </p:cNvGrpSpPr>
            <p:nvPr/>
          </p:nvGrpSpPr>
          <p:grpSpPr bwMode="auto">
            <a:xfrm>
              <a:off x="744" y="2782"/>
              <a:ext cx="1104" cy="518"/>
              <a:chOff x="744" y="2782"/>
              <a:chExt cx="1104" cy="518"/>
            </a:xfrm>
          </p:grpSpPr>
          <p:sp>
            <p:nvSpPr>
              <p:cNvPr id="58449" name="Rectangle 81"/>
              <p:cNvSpPr>
                <a:spLocks noChangeArrowheads="1"/>
              </p:cNvSpPr>
              <p:nvPr/>
            </p:nvSpPr>
            <p:spPr bwMode="auto">
              <a:xfrm>
                <a:off x="776" y="2782"/>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charset="0"/>
                    <a:ea typeface="Arial" charset="0"/>
                    <a:cs typeface="Arial" charset="0"/>
                  </a:rPr>
                  <a:t>Lễ</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Ngũ</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Tuần</a:t>
                </a:r>
                <a:endParaRPr lang="en-US" altLang="zh-CN" sz="1800" b="1" dirty="0">
                  <a:solidFill>
                    <a:srgbClr val="FFFFFF"/>
                  </a:solidFill>
                  <a:latin typeface="Arial" charset="0"/>
                  <a:ea typeface="Arial" charset="0"/>
                  <a:cs typeface="Arial" charset="0"/>
                </a:endParaRPr>
              </a:p>
              <a:p>
                <a:pPr eaLnBrk="0" hangingPunct="0">
                  <a:tabLst>
                    <a:tab pos="4114800" algn="l"/>
                  </a:tabLst>
                  <a:defRPr/>
                </a:pPr>
                <a:endParaRPr lang="en-US" altLang="zh-CN" sz="1800" b="1" dirty="0">
                  <a:solidFill>
                    <a:srgbClr val="FFFFFF"/>
                  </a:solidFill>
                  <a:latin typeface="Arial" charset="0"/>
                  <a:ea typeface="Arial" charset="0"/>
                  <a:cs typeface="Arial" charset="0"/>
                </a:endParaRPr>
              </a:p>
            </p:txBody>
          </p:sp>
          <p:sp>
            <p:nvSpPr>
              <p:cNvPr id="58450" name="Rectangle 82"/>
              <p:cNvSpPr>
                <a:spLocks noChangeArrowheads="1"/>
              </p:cNvSpPr>
              <p:nvPr/>
            </p:nvSpPr>
            <p:spPr bwMode="auto">
              <a:xfrm>
                <a:off x="744" y="2782"/>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9" name="Group 83"/>
            <p:cNvGrpSpPr>
              <a:grpSpLocks/>
            </p:cNvGrpSpPr>
            <p:nvPr/>
          </p:nvGrpSpPr>
          <p:grpSpPr bwMode="auto">
            <a:xfrm>
              <a:off x="1848" y="2782"/>
              <a:ext cx="1104" cy="518"/>
              <a:chOff x="1848" y="2782"/>
              <a:chExt cx="1104" cy="518"/>
            </a:xfrm>
          </p:grpSpPr>
          <p:sp>
            <p:nvSpPr>
              <p:cNvPr id="58452" name="Rectangle 84"/>
              <p:cNvSpPr>
                <a:spLocks noChangeArrowheads="1"/>
              </p:cNvSpPr>
              <p:nvPr/>
            </p:nvSpPr>
            <p:spPr bwMode="auto">
              <a:xfrm>
                <a:off x="1879"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400" b="1" dirty="0" err="1" smtClean="0">
                    <a:solidFill>
                      <a:srgbClr val="FFFFFF"/>
                    </a:solidFill>
                    <a:latin typeface="Arial"/>
                    <a:ea typeface="SimSun" pitchFamily="2" charset="-122"/>
                    <a:cs typeface="Arial"/>
                  </a:rPr>
                  <a:t>Hành</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trình</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Truyền</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giáo</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thứ</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nhất</a:t>
                </a:r>
                <a:endParaRPr lang="en-US" altLang="zh-CN" sz="1400" b="1" dirty="0">
                  <a:solidFill>
                    <a:srgbClr val="FFFFFF"/>
                  </a:solidFill>
                  <a:latin typeface="Arial"/>
                  <a:ea typeface="SimSun" pitchFamily="2" charset="-122"/>
                  <a:cs typeface="Arial"/>
                </a:endParaRPr>
              </a:p>
            </p:txBody>
          </p:sp>
          <p:sp>
            <p:nvSpPr>
              <p:cNvPr id="58453" name="Rectangle 85"/>
              <p:cNvSpPr>
                <a:spLocks noChangeArrowheads="1"/>
              </p:cNvSpPr>
              <p:nvPr/>
            </p:nvSpPr>
            <p:spPr bwMode="auto">
              <a:xfrm>
                <a:off x="1848"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30" name="Group 86"/>
            <p:cNvGrpSpPr>
              <a:grpSpLocks/>
            </p:cNvGrpSpPr>
            <p:nvPr/>
          </p:nvGrpSpPr>
          <p:grpSpPr bwMode="auto">
            <a:xfrm>
              <a:off x="2952" y="2782"/>
              <a:ext cx="1104" cy="518"/>
              <a:chOff x="2952" y="2782"/>
              <a:chExt cx="1104" cy="518"/>
            </a:xfrm>
          </p:grpSpPr>
          <p:sp>
            <p:nvSpPr>
              <p:cNvPr id="58455" name="Rectangle 87"/>
              <p:cNvSpPr>
                <a:spLocks noChangeArrowheads="1"/>
              </p:cNvSpPr>
              <p:nvPr/>
            </p:nvSpPr>
            <p:spPr bwMode="auto">
              <a:xfrm>
                <a:off x="2984"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400" b="1" dirty="0" err="1" smtClean="0">
                    <a:solidFill>
                      <a:srgbClr val="FFFFFF"/>
                    </a:solidFill>
                    <a:latin typeface="Arial"/>
                    <a:ea typeface="SimSun" pitchFamily="2" charset="-122"/>
                    <a:cs typeface="Arial"/>
                  </a:rPr>
                  <a:t>Hành</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trình</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Truyền</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giáo</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thứ</a:t>
                </a:r>
                <a:r>
                  <a:rPr lang="en-US" altLang="zh-CN" sz="1400" b="1" dirty="0" smtClean="0">
                    <a:solidFill>
                      <a:srgbClr val="FFFFFF"/>
                    </a:solidFill>
                    <a:latin typeface="Arial"/>
                    <a:ea typeface="SimSun" pitchFamily="2" charset="-122"/>
                    <a:cs typeface="Arial"/>
                  </a:rPr>
                  <a:t> 2</a:t>
                </a:r>
                <a:endParaRPr lang="en-US" altLang="zh-CN" sz="1400" b="1" dirty="0">
                  <a:solidFill>
                    <a:srgbClr val="FFFFFF"/>
                  </a:solidFill>
                  <a:latin typeface="Arial"/>
                  <a:ea typeface="SimSun" pitchFamily="2" charset="-122"/>
                  <a:cs typeface="Arial"/>
                </a:endParaRPr>
              </a:p>
            </p:txBody>
          </p:sp>
          <p:sp>
            <p:nvSpPr>
              <p:cNvPr id="58456" name="Rectangle 88"/>
              <p:cNvSpPr>
                <a:spLocks noChangeArrowheads="1"/>
              </p:cNvSpPr>
              <p:nvPr/>
            </p:nvSpPr>
            <p:spPr bwMode="auto">
              <a:xfrm>
                <a:off x="2952"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31" name="Group 89"/>
            <p:cNvGrpSpPr>
              <a:grpSpLocks/>
            </p:cNvGrpSpPr>
            <p:nvPr/>
          </p:nvGrpSpPr>
          <p:grpSpPr bwMode="auto">
            <a:xfrm>
              <a:off x="0" y="3300"/>
              <a:ext cx="744" cy="633"/>
              <a:chOff x="0" y="3300"/>
              <a:chExt cx="744" cy="633"/>
            </a:xfrm>
          </p:grpSpPr>
          <p:sp>
            <p:nvSpPr>
              <p:cNvPr id="58458" name="Rectangle 90"/>
              <p:cNvSpPr>
                <a:spLocks noChangeArrowheads="1"/>
              </p:cNvSpPr>
              <p:nvPr/>
            </p:nvSpPr>
            <p:spPr bwMode="auto">
              <a:xfrm>
                <a:off x="32" y="3300"/>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Đề</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tài</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8459" name="Rectangle 91"/>
              <p:cNvSpPr>
                <a:spLocks noChangeArrowheads="1"/>
              </p:cNvSpPr>
              <p:nvPr/>
            </p:nvSpPr>
            <p:spPr bwMode="auto">
              <a:xfrm>
                <a:off x="0" y="3300"/>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66" name="Group 92"/>
            <p:cNvGrpSpPr>
              <a:grpSpLocks/>
            </p:cNvGrpSpPr>
            <p:nvPr/>
          </p:nvGrpSpPr>
          <p:grpSpPr bwMode="auto">
            <a:xfrm>
              <a:off x="744" y="3300"/>
              <a:ext cx="1103" cy="633"/>
              <a:chOff x="744" y="3300"/>
              <a:chExt cx="1103" cy="633"/>
            </a:xfrm>
          </p:grpSpPr>
          <p:sp>
            <p:nvSpPr>
              <p:cNvPr id="58461" name="Rectangle 93"/>
              <p:cNvSpPr>
                <a:spLocks noChangeArrowheads="1"/>
              </p:cNvSpPr>
              <p:nvPr/>
            </p:nvSpPr>
            <p:spPr bwMode="auto">
              <a:xfrm>
                <a:off x="744" y="3300"/>
                <a:ext cx="1083"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600" b="1" dirty="0" err="1" smtClean="0">
                    <a:solidFill>
                      <a:srgbClr val="FFFFFF"/>
                    </a:solidFill>
                    <a:latin typeface="Arial" charset="0"/>
                    <a:ea typeface="Arial" charset="0"/>
                    <a:cs typeface="Arial" charset="0"/>
                  </a:rPr>
                  <a:t>Vì</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sao</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có</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những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người</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có</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thể</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nói</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thứ</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tiếng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mình</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không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biết</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cách</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lạ</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lùng</a:t>
                </a:r>
                <a:r>
                  <a:rPr lang="en-US" altLang="zh-CN" sz="1600" b="1" dirty="0" smtClean="0">
                    <a:solidFill>
                      <a:srgbClr val="FFFFFF"/>
                    </a:solidFill>
                    <a:latin typeface="Arial" charset="0"/>
                    <a:ea typeface="Arial" charset="0"/>
                    <a:cs typeface="Arial" charset="0"/>
                  </a:rPr>
                  <a:t>?</a:t>
                </a:r>
                <a:endParaRPr lang="en-US" altLang="zh-CN" sz="1600" b="1" dirty="0">
                  <a:solidFill>
                    <a:srgbClr val="FFFFFF"/>
                  </a:solidFill>
                  <a:latin typeface="Arial" charset="0"/>
                  <a:ea typeface="Arial" charset="0"/>
                  <a:cs typeface="Arial" charset="0"/>
                </a:endParaRPr>
              </a:p>
            </p:txBody>
          </p:sp>
          <p:sp>
            <p:nvSpPr>
              <p:cNvPr id="58462" name="Rectangle 94"/>
              <p:cNvSpPr>
                <a:spLocks noChangeArrowheads="1"/>
              </p:cNvSpPr>
              <p:nvPr/>
            </p:nvSpPr>
            <p:spPr bwMode="auto">
              <a:xfrm>
                <a:off x="744" y="3300"/>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69" name="Group 95"/>
            <p:cNvGrpSpPr>
              <a:grpSpLocks/>
            </p:cNvGrpSpPr>
            <p:nvPr/>
          </p:nvGrpSpPr>
          <p:grpSpPr bwMode="auto">
            <a:xfrm>
              <a:off x="1848" y="3300"/>
              <a:ext cx="1104" cy="633"/>
              <a:chOff x="1848" y="3300"/>
              <a:chExt cx="1104" cy="633"/>
            </a:xfrm>
          </p:grpSpPr>
          <p:sp>
            <p:nvSpPr>
              <p:cNvPr id="58464" name="Rectangle 96"/>
              <p:cNvSpPr>
                <a:spLocks noChangeArrowheads="1"/>
              </p:cNvSpPr>
              <p:nvPr/>
            </p:nvSpPr>
            <p:spPr bwMode="auto">
              <a:xfrm>
                <a:off x="1879"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b="1" dirty="0" err="1" smtClean="0">
                    <a:solidFill>
                      <a:srgbClr val="FFFFFF"/>
                    </a:solidFill>
                    <a:latin typeface="Arial"/>
                    <a:ea typeface="SimSun" pitchFamily="2" charset="-122"/>
                    <a:cs typeface="Arial"/>
                  </a:rPr>
                  <a:t>Ứng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nghiệm</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lịch</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sử</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quốc</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gia</a:t>
                </a:r>
                <a:r>
                  <a:rPr lang="en-US" altLang="zh-CN" b="1" dirty="0" smtClean="0">
                    <a:solidFill>
                      <a:srgbClr val="FFFFFF"/>
                    </a:solidFill>
                    <a:latin typeface="Arial"/>
                    <a:ea typeface="SimSun" pitchFamily="2" charset="-122"/>
                    <a:cs typeface="Arial"/>
                  </a:rPr>
                  <a:t> </a:t>
                </a:r>
                <a:r>
                  <a:rPr lang="vi-VN" altLang="zh-CN" b="1" dirty="0" smtClean="0">
                    <a:solidFill>
                      <a:srgbClr val="FFFFFF"/>
                    </a:solidFill>
                    <a:latin typeface="Arial"/>
                    <a:ea typeface="SimSun" pitchFamily="2" charset="-122"/>
                    <a:cs typeface="Arial"/>
                  </a:rPr>
                  <a:t>Y-sơ-ra-ên</a:t>
                </a:r>
                <a:r>
                  <a:rPr lang="en-US" altLang="zh-CN"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8465" name="Rectangle 97"/>
              <p:cNvSpPr>
                <a:spLocks noChangeArrowheads="1"/>
              </p:cNvSpPr>
              <p:nvPr/>
            </p:nvSpPr>
            <p:spPr bwMode="auto">
              <a:xfrm>
                <a:off x="1848"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72" name="Group 98"/>
            <p:cNvGrpSpPr>
              <a:grpSpLocks/>
            </p:cNvGrpSpPr>
            <p:nvPr/>
          </p:nvGrpSpPr>
          <p:grpSpPr bwMode="auto">
            <a:xfrm>
              <a:off x="2952" y="3300"/>
              <a:ext cx="1104" cy="633"/>
              <a:chOff x="2952" y="3300"/>
              <a:chExt cx="1104" cy="633"/>
            </a:xfrm>
          </p:grpSpPr>
          <p:sp>
            <p:nvSpPr>
              <p:cNvPr id="58467" name="Rectangle 99"/>
              <p:cNvSpPr>
                <a:spLocks noChangeArrowheads="1"/>
              </p:cNvSpPr>
              <p:nvPr/>
            </p:nvSpPr>
            <p:spPr bwMode="auto">
              <a:xfrm>
                <a:off x="2984"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charset="0"/>
                    <a:ea typeface="Arial" charset="0"/>
                    <a:cs typeface="Arial" charset="0"/>
                  </a:rPr>
                  <a:t>Lý</a:t>
                </a:r>
                <a:r>
                  <a:rPr lang="en-US" altLang="zh-CN" sz="1800" b="1" dirty="0" smtClean="0">
                    <a:solidFill>
                      <a:srgbClr val="FFFFFF"/>
                    </a:solidFill>
                    <a:latin typeface="Arial" charset="0"/>
                    <a:ea typeface="Arial" charset="0"/>
                    <a:cs typeface="Arial" charset="0"/>
                  </a:rPr>
                  <a:t> do </a:t>
                </a:r>
                <a:r>
                  <a:rPr lang="en-US" altLang="zh-CN" sz="1800" b="1" dirty="0" err="1" smtClean="0">
                    <a:solidFill>
                      <a:srgbClr val="FFFFFF"/>
                    </a:solidFill>
                    <a:latin typeface="Arial" charset="0"/>
                    <a:ea typeface="Arial" charset="0"/>
                    <a:cs typeface="Arial" charset="0"/>
                  </a:rPr>
                  <a:t>khiến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thờ</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hình</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tượng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không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hợp</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lý</a:t>
                </a:r>
                <a:endParaRPr lang="en-US" altLang="zh-CN" sz="1800" b="1" dirty="0">
                  <a:solidFill>
                    <a:srgbClr val="FFFFFF"/>
                  </a:solidFill>
                  <a:latin typeface="Arial" charset="0"/>
                  <a:ea typeface="Arial" charset="0"/>
                  <a:cs typeface="Arial" charset="0"/>
                </a:endParaRPr>
              </a:p>
            </p:txBody>
          </p:sp>
          <p:sp>
            <p:nvSpPr>
              <p:cNvPr id="58468" name="Rectangle 100"/>
              <p:cNvSpPr>
                <a:spLocks noChangeArrowheads="1"/>
              </p:cNvSpPr>
              <p:nvPr/>
            </p:nvSpPr>
            <p:spPr bwMode="auto">
              <a:xfrm>
                <a:off x="2952"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75" name="Group 101"/>
            <p:cNvGrpSpPr>
              <a:grpSpLocks/>
            </p:cNvGrpSpPr>
            <p:nvPr/>
          </p:nvGrpSpPr>
          <p:grpSpPr bwMode="auto">
            <a:xfrm>
              <a:off x="0" y="3933"/>
              <a:ext cx="744" cy="748"/>
              <a:chOff x="0" y="3933"/>
              <a:chExt cx="744" cy="748"/>
            </a:xfrm>
          </p:grpSpPr>
          <p:sp>
            <p:nvSpPr>
              <p:cNvPr id="58470" name="Rectangle 102"/>
              <p:cNvSpPr>
                <a:spLocks noChangeArrowheads="1"/>
              </p:cNvSpPr>
              <p:nvPr/>
            </p:nvSpPr>
            <p:spPr bwMode="auto">
              <a:xfrm>
                <a:off x="32" y="3933"/>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Bổ</a:t>
                </a:r>
                <a:r>
                  <a:rPr lang="en-US" altLang="zh-CN" sz="1800" b="1" dirty="0" smtClean="0">
                    <a:solidFill>
                      <a:srgbClr val="FFFFFF"/>
                    </a:solidFill>
                    <a:latin typeface="Arial"/>
                    <a:ea typeface="SimSun" pitchFamily="2" charset="-122"/>
                    <a:cs typeface="Arial"/>
                  </a:rPr>
                  <a:t> sung</a:t>
                </a:r>
                <a:endParaRPr lang="en-US" altLang="zh-CN" sz="1800" b="1" dirty="0">
                  <a:solidFill>
                    <a:srgbClr val="FFFFFF"/>
                  </a:solidFill>
                  <a:latin typeface="Arial"/>
                  <a:ea typeface="SimSun" pitchFamily="2" charset="-122"/>
                  <a:cs typeface="Arial"/>
                </a:endParaRPr>
              </a:p>
            </p:txBody>
          </p:sp>
          <p:sp>
            <p:nvSpPr>
              <p:cNvPr id="58471" name="Rectangle 103"/>
              <p:cNvSpPr>
                <a:spLocks noChangeArrowheads="1"/>
              </p:cNvSpPr>
              <p:nvPr/>
            </p:nvSpPr>
            <p:spPr bwMode="auto">
              <a:xfrm>
                <a:off x="0" y="3933"/>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78" name="Group 104"/>
            <p:cNvGrpSpPr>
              <a:grpSpLocks/>
            </p:cNvGrpSpPr>
            <p:nvPr/>
          </p:nvGrpSpPr>
          <p:grpSpPr bwMode="auto">
            <a:xfrm>
              <a:off x="744" y="3933"/>
              <a:ext cx="1104" cy="748"/>
              <a:chOff x="744" y="3933"/>
              <a:chExt cx="1104" cy="748"/>
            </a:xfrm>
          </p:grpSpPr>
          <p:sp>
            <p:nvSpPr>
              <p:cNvPr id="58473" name="Rectangle 105"/>
              <p:cNvSpPr>
                <a:spLocks noChangeArrowheads="1"/>
              </p:cNvSpPr>
              <p:nvPr/>
            </p:nvSpPr>
            <p:spPr bwMode="auto">
              <a:xfrm>
                <a:off x="776" y="3933"/>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600" b="1" dirty="0" err="1" smtClean="0">
                    <a:solidFill>
                      <a:srgbClr val="FFFFFF"/>
                    </a:solidFill>
                    <a:latin typeface="Arial" charset="0"/>
                    <a:ea typeface="Arial" charset="0"/>
                    <a:cs typeface="Arial" charset="0"/>
                  </a:rPr>
                  <a:t>Đức</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Thánh</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Linh</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ngự</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trong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họ</a:t>
                </a:r>
                <a:r>
                  <a:rPr lang="en-US" altLang="zh-CN" sz="1600" b="1" dirty="0" smtClean="0">
                    <a:solidFill>
                      <a:srgbClr val="FFFFFF"/>
                    </a:solidFill>
                    <a:latin typeface="Arial" charset="0"/>
                    <a:ea typeface="Arial" charset="0"/>
                    <a:cs typeface="Arial" charset="0"/>
                  </a:rPr>
                  <a:t> qua </a:t>
                </a:r>
                <a:r>
                  <a:rPr lang="en-US" altLang="zh-CN" sz="1600" b="1" dirty="0" err="1" smtClean="0">
                    <a:solidFill>
                      <a:srgbClr val="FFFFFF"/>
                    </a:solidFill>
                    <a:latin typeface="Arial" charset="0"/>
                    <a:ea typeface="Arial" charset="0"/>
                    <a:cs typeface="Arial" charset="0"/>
                  </a:rPr>
                  <a:t>Chúa</a:t>
                </a:r>
                <a:r>
                  <a:rPr lang="en-US" altLang="zh-CN" sz="1600" b="1" dirty="0" smtClean="0">
                    <a:solidFill>
                      <a:srgbClr val="FFFFFF"/>
                    </a:solidFill>
                    <a:latin typeface="Arial" charset="0"/>
                    <a:ea typeface="Arial" charset="0"/>
                    <a:cs typeface="Arial" charset="0"/>
                  </a:rPr>
                  <a:t> </a:t>
                </a:r>
                <a:r>
                  <a:rPr lang="en-US" altLang="zh-CN" sz="1600" b="1" dirty="0">
                    <a:solidFill>
                      <a:srgbClr val="FFFFFF"/>
                    </a:solidFill>
                    <a:latin typeface="Arial" charset="0"/>
                    <a:ea typeface="Arial" charset="0"/>
                    <a:cs typeface="Arial" charset="0"/>
                  </a:rPr>
                  <a:t>Jesus</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Đấng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Mêsia</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hằng</a:t>
                </a:r>
                <a:r>
                  <a:rPr lang="en-US" altLang="zh-CN" sz="1600" b="1" dirty="0" smtClean="0">
                    <a:solidFill>
                      <a:srgbClr val="FFFFFF"/>
                    </a:solidFill>
                    <a:latin typeface="Arial" charset="0"/>
                    <a:ea typeface="Arial" charset="0"/>
                    <a:cs typeface="Arial" charset="0"/>
                  </a:rPr>
                  <a:t> </a:t>
                </a:r>
                <a:r>
                  <a:rPr lang="en-US" altLang="zh-CN" sz="1600" b="1" dirty="0" err="1" smtClean="0">
                    <a:solidFill>
                      <a:srgbClr val="FFFFFF"/>
                    </a:solidFill>
                    <a:latin typeface="Arial" charset="0"/>
                    <a:ea typeface="Arial" charset="0"/>
                    <a:cs typeface="Arial" charset="0"/>
                  </a:rPr>
                  <a:t>sống</a:t>
                </a:r>
                <a:r>
                  <a:rPr lang="en-US" altLang="zh-CN" sz="1600" b="1" dirty="0" smtClean="0">
                    <a:solidFill>
                      <a:srgbClr val="FFFFFF"/>
                    </a:solidFill>
                    <a:latin typeface="Arial" charset="0"/>
                    <a:ea typeface="Arial" charset="0"/>
                    <a:cs typeface="Arial" charset="0"/>
                  </a:rPr>
                  <a:t> </a:t>
                </a:r>
                <a:endParaRPr lang="en-US" altLang="zh-CN" sz="1600" b="1" dirty="0">
                  <a:solidFill>
                    <a:srgbClr val="FFFFFF"/>
                  </a:solidFill>
                  <a:latin typeface="Arial" charset="0"/>
                  <a:ea typeface="Arial" charset="0"/>
                  <a:cs typeface="Arial" charset="0"/>
                </a:endParaRPr>
              </a:p>
            </p:txBody>
          </p:sp>
          <p:sp>
            <p:nvSpPr>
              <p:cNvPr id="58474" name="Rectangle 106"/>
              <p:cNvSpPr>
                <a:spLocks noChangeArrowheads="1"/>
              </p:cNvSpPr>
              <p:nvPr/>
            </p:nvSpPr>
            <p:spPr bwMode="auto">
              <a:xfrm>
                <a:off x="744" y="3933"/>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81" name="Group 107"/>
            <p:cNvGrpSpPr>
              <a:grpSpLocks/>
            </p:cNvGrpSpPr>
            <p:nvPr/>
          </p:nvGrpSpPr>
          <p:grpSpPr bwMode="auto">
            <a:xfrm>
              <a:off x="1848" y="3933"/>
              <a:ext cx="1104" cy="748"/>
              <a:chOff x="1848" y="3933"/>
              <a:chExt cx="1104" cy="748"/>
            </a:xfrm>
          </p:grpSpPr>
          <p:sp>
            <p:nvSpPr>
              <p:cNvPr id="58476" name="Rectangle 108"/>
              <p:cNvSpPr>
                <a:spLocks noChangeArrowheads="1"/>
              </p:cNvSpPr>
              <p:nvPr/>
            </p:nvSpPr>
            <p:spPr bwMode="auto">
              <a:xfrm>
                <a:off x="1879"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smtClean="0">
                    <a:solidFill>
                      <a:srgbClr val="FFFFFF"/>
                    </a:solidFill>
                    <a:latin typeface="Arial"/>
                    <a:ea typeface="SimSun" pitchFamily="2" charset="-122"/>
                    <a:cs typeface="Arial"/>
                  </a:rPr>
                  <a:t>ở </a:t>
                </a:r>
                <a:r>
                  <a:rPr lang="en-US" altLang="zh-CN" b="1" dirty="0" err="1" smtClean="0">
                    <a:solidFill>
                      <a:srgbClr val="FFFFFF"/>
                    </a:solidFill>
                    <a:latin typeface="Arial"/>
                    <a:ea typeface="SimSun" pitchFamily="2" charset="-122"/>
                    <a:cs typeface="Arial"/>
                  </a:rPr>
                  <a:t>nơi</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Chúa</a:t>
                </a:r>
                <a:r>
                  <a:rPr lang="en-US" altLang="zh-CN" b="1" dirty="0" smtClean="0">
                    <a:solidFill>
                      <a:srgbClr val="FFFFFF"/>
                    </a:solidFill>
                    <a:latin typeface="Arial"/>
                    <a:ea typeface="SimSun" pitchFamily="2" charset="-122"/>
                    <a:cs typeface="Arial"/>
                  </a:rPr>
                  <a:t> </a:t>
                </a:r>
                <a:r>
                  <a:rPr lang="en-US" altLang="zh-CN" sz="1800" b="1" dirty="0" smtClean="0">
                    <a:solidFill>
                      <a:srgbClr val="FFFFFF"/>
                    </a:solidFill>
                    <a:latin typeface="Arial"/>
                    <a:ea typeface="SimSun" pitchFamily="2" charset="-122"/>
                    <a:cs typeface="Arial"/>
                  </a:rPr>
                  <a:t>Jesus </a:t>
                </a:r>
                <a:r>
                  <a:rPr lang="en-US" altLang="zh-CN" sz="1800" b="1" dirty="0" err="1" smtClean="0">
                    <a:solidFill>
                      <a:srgbClr val="FFFFFF"/>
                    </a:solidFill>
                    <a:latin typeface="Arial"/>
                    <a:ea typeface="SimSun" pitchFamily="2" charset="-122"/>
                    <a:cs typeface="Arial"/>
                  </a:rPr>
                  <a:t>như</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là</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Cứu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phục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Đấng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đáng</a:t>
                </a:r>
                <a:r>
                  <a:rPr lang="en-US" altLang="zh-CN" sz="1800" b="1" dirty="0" smtClean="0">
                    <a:solidFill>
                      <a:srgbClr val="FFFFFF"/>
                    </a:solidFill>
                    <a:latin typeface="Arial"/>
                    <a:ea typeface="SimSun" pitchFamily="2" charset="-122"/>
                    <a:cs typeface="Arial"/>
                  </a:rPr>
                  <a:t> tin </a:t>
                </a:r>
                <a:r>
                  <a:rPr lang="en-US" altLang="zh-CN" sz="1800" b="1" dirty="0" err="1" smtClean="0">
                    <a:solidFill>
                      <a:srgbClr val="FFFFFF"/>
                    </a:solidFill>
                    <a:latin typeface="Arial"/>
                    <a:ea typeface="SimSun" pitchFamily="2" charset="-122"/>
                    <a:cs typeface="Arial"/>
                  </a:rPr>
                  <a:t>cậy</a:t>
                </a:r>
                <a:r>
                  <a:rPr lang="en-US" altLang="zh-CN" sz="1800" b="1" dirty="0" smtClean="0">
                    <a:solidFill>
                      <a:srgbClr val="FFFFFF"/>
                    </a:solidFill>
                    <a:latin typeface="Arial"/>
                    <a:ea typeface="SimSun" pitchFamily="2" charset="-122"/>
                    <a:cs typeface="Arial"/>
                  </a:rPr>
                  <a:t>.</a:t>
                </a:r>
                <a:endParaRPr lang="en-US" altLang="zh-CN" sz="1800" b="1" dirty="0">
                  <a:solidFill>
                    <a:srgbClr val="FFFFFF"/>
                  </a:solidFill>
                  <a:latin typeface="Arial"/>
                  <a:ea typeface="SimSun" pitchFamily="2" charset="-122"/>
                  <a:cs typeface="Arial"/>
                </a:endParaRPr>
              </a:p>
            </p:txBody>
          </p:sp>
          <p:sp>
            <p:nvSpPr>
              <p:cNvPr id="58477" name="Rectangle 109"/>
              <p:cNvSpPr>
                <a:spLocks noChangeArrowheads="1"/>
              </p:cNvSpPr>
              <p:nvPr/>
            </p:nvSpPr>
            <p:spPr bwMode="auto">
              <a:xfrm>
                <a:off x="1848"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8482" name="Group 110"/>
            <p:cNvGrpSpPr>
              <a:grpSpLocks/>
            </p:cNvGrpSpPr>
            <p:nvPr/>
          </p:nvGrpSpPr>
          <p:grpSpPr bwMode="auto">
            <a:xfrm>
              <a:off x="2952" y="3933"/>
              <a:ext cx="1104" cy="748"/>
              <a:chOff x="2952" y="3933"/>
              <a:chExt cx="1104" cy="748"/>
            </a:xfrm>
          </p:grpSpPr>
          <p:sp>
            <p:nvSpPr>
              <p:cNvPr id="58479" name="Rectangle 111"/>
              <p:cNvSpPr>
                <a:spLocks noChangeArrowheads="1"/>
              </p:cNvSpPr>
              <p:nvPr/>
            </p:nvSpPr>
            <p:spPr bwMode="auto">
              <a:xfrm>
                <a:off x="2984"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charset="0"/>
                    <a:ea typeface="Arial" charset="0"/>
                    <a:cs typeface="Arial" charset="0"/>
                  </a:rPr>
                  <a:t>Vì</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Đ</a:t>
                </a:r>
                <a:r>
                  <a:rPr lang="en-US" altLang="zh-CN" sz="1800" b="1" dirty="0" err="1" smtClean="0">
                    <a:solidFill>
                      <a:srgbClr val="FFFFFF"/>
                    </a:solidFill>
                    <a:latin typeface="Arial" charset="0"/>
                    <a:ea typeface="Arial" charset="0"/>
                    <a:cs typeface="Arial" charset="0"/>
                  </a:rPr>
                  <a:t>ấng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Không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biết</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là</a:t>
                </a:r>
                <a:r>
                  <a:rPr lang="en-US" altLang="zh-CN" sz="1800" b="1" dirty="0" smtClean="0">
                    <a:solidFill>
                      <a:srgbClr val="FFFFFF"/>
                    </a:solidFill>
                    <a:latin typeface="Arial" charset="0"/>
                    <a:ea typeface="Arial" charset="0"/>
                    <a:cs typeface="Arial" charset="0"/>
                  </a:rPr>
                  <a:t> </a:t>
                </a:r>
                <a:r>
                  <a:rPr lang="vi-VN" altLang="zh-CN" sz="1800" b="1" dirty="0" smtClean="0">
                    <a:solidFill>
                      <a:srgbClr val="FFFFFF"/>
                    </a:solidFill>
                    <a:latin typeface="Arial" charset="0"/>
                    <a:ea typeface="Arial" charset="0"/>
                    <a:cs typeface="Arial" charset="0"/>
                  </a:rPr>
                  <a:t>Đức Chúa Trời</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Đấng</a:t>
                </a:r>
                <a:r>
                  <a:rPr lang="en-US" altLang="zh-CN"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Sáng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tạo</a:t>
                </a:r>
                <a:r>
                  <a:rPr lang="en-US" altLang="zh-CN" sz="1800" b="1" dirty="0" smtClean="0">
                    <a:solidFill>
                      <a:srgbClr val="FFFFFF"/>
                    </a:solidFill>
                    <a:latin typeface="Arial" charset="0"/>
                    <a:ea typeface="Arial" charset="0"/>
                    <a:cs typeface="Arial" charset="0"/>
                  </a:rPr>
                  <a:t> &amp; </a:t>
                </a:r>
                <a:r>
                  <a:rPr lang="en-US" altLang="zh-CN" sz="1800" b="1" dirty="0" err="1" smtClean="0">
                    <a:solidFill>
                      <a:srgbClr val="FFFFFF"/>
                    </a:solidFill>
                    <a:latin typeface="Arial" charset="0"/>
                    <a:ea typeface="Arial" charset="0"/>
                    <a:cs typeface="Arial" charset="0"/>
                  </a:rPr>
                  <a:t>Quan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xét</a:t>
                </a:r>
                <a:endParaRPr lang="en-US" altLang="zh-CN" sz="1800" b="1" dirty="0">
                  <a:solidFill>
                    <a:srgbClr val="FFFFFF"/>
                  </a:solidFill>
                  <a:latin typeface="Arial" charset="0"/>
                  <a:ea typeface="Arial" charset="0"/>
                  <a:cs typeface="Arial" charset="0"/>
                </a:endParaRPr>
              </a:p>
            </p:txBody>
          </p:sp>
          <p:sp>
            <p:nvSpPr>
              <p:cNvPr id="58480" name="Rectangle 112"/>
              <p:cNvSpPr>
                <a:spLocks noChangeArrowheads="1"/>
              </p:cNvSpPr>
              <p:nvPr/>
            </p:nvSpPr>
            <p:spPr bwMode="auto">
              <a:xfrm>
                <a:off x="2952"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78534" name="Rectangle 113"/>
          <p:cNvSpPr>
            <a:spLocks noGrp="1" noChangeArrowheads="1"/>
          </p:cNvSpPr>
          <p:nvPr>
            <p:ph type="title" idx="4294967295"/>
          </p:nvPr>
        </p:nvSpPr>
        <p:spPr>
          <a:xfrm>
            <a:off x="228600" y="-46038"/>
            <a:ext cx="8305800" cy="584201"/>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eaLnBrk="1" hangingPunct="1"/>
            <a:r>
              <a:rPr lang="en-US" altLang="zh-CN" sz="3200" b="1" dirty="0" err="1" smtClean="0">
                <a:solidFill>
                  <a:schemeClr val="bg1"/>
                </a:solidFill>
                <a:effectLst/>
                <a:latin typeface="Arial" charset="0"/>
                <a:ea typeface="ＭＳ Ｐゴシック" charset="0"/>
                <a:cs typeface="Arial" charset="0"/>
              </a:rPr>
              <a:t>Những</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latin typeface="Arial" charset="0"/>
                <a:ea typeface="ＭＳ Ｐゴシック" charset="0"/>
                <a:cs typeface="Arial" charset="0"/>
              </a:rPr>
              <a:t>B</a:t>
            </a:r>
            <a:r>
              <a:rPr lang="en-US" altLang="zh-CN" sz="3200" b="1" dirty="0" err="1" smtClean="0">
                <a:solidFill>
                  <a:schemeClr val="bg1"/>
                </a:solidFill>
                <a:effectLst/>
                <a:latin typeface="Arial" charset="0"/>
                <a:ea typeface="ＭＳ Ｐゴシック" charset="0"/>
                <a:cs typeface="Arial" charset="0"/>
              </a:rPr>
              <a:t>ài</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effectLst/>
                <a:latin typeface="Arial" charset="0"/>
                <a:ea typeface="ＭＳ Ｐゴシック" charset="0"/>
                <a:cs typeface="Arial" charset="0"/>
              </a:rPr>
              <a:t>Giảng</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effectLst/>
                <a:latin typeface="Arial" charset="0"/>
                <a:ea typeface="ＭＳ Ｐゴシック" charset="0"/>
                <a:cs typeface="Arial" charset="0"/>
              </a:rPr>
              <a:t>trong</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effectLst/>
                <a:latin typeface="Arial" charset="0"/>
                <a:ea typeface="ＭＳ Ｐゴシック" charset="0"/>
                <a:cs typeface="Arial" charset="0"/>
              </a:rPr>
              <a:t>sách</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effectLst/>
                <a:latin typeface="Arial" charset="0"/>
                <a:ea typeface="ＭＳ Ｐゴシック" charset="0"/>
                <a:cs typeface="Arial" charset="0"/>
              </a:rPr>
              <a:t>Công</a:t>
            </a:r>
            <a:r>
              <a:rPr lang="en-US" altLang="zh-CN" sz="3200" b="1" dirty="0" smtClean="0">
                <a:solidFill>
                  <a:schemeClr val="bg1"/>
                </a:solidFill>
                <a:effectLst/>
                <a:latin typeface="Arial" charset="0"/>
                <a:ea typeface="ＭＳ Ｐゴシック" charset="0"/>
                <a:cs typeface="Arial" charset="0"/>
              </a:rPr>
              <a:t> </a:t>
            </a:r>
            <a:r>
              <a:rPr lang="en-US" altLang="zh-CN" sz="3200" b="1" dirty="0" err="1" smtClean="0">
                <a:solidFill>
                  <a:schemeClr val="bg1"/>
                </a:solidFill>
                <a:effectLst/>
                <a:latin typeface="Arial" charset="0"/>
                <a:ea typeface="ＭＳ Ｐゴシック" charset="0"/>
                <a:cs typeface="Arial" charset="0"/>
              </a:rPr>
              <a:t>Vụ</a:t>
            </a:r>
            <a:endParaRPr lang="en-US" sz="3200" b="1" dirty="0">
              <a:solidFill>
                <a:schemeClr val="bg1"/>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0795451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a:lstStyle/>
          <a:p>
            <a:endParaRPr lang="en-US">
              <a:solidFill>
                <a:srgbClr val="FFFFFF"/>
              </a:solidFill>
            </a:endParaRPr>
          </a:p>
        </p:txBody>
      </p:sp>
      <p:sp>
        <p:nvSpPr>
          <p:cNvPr id="280578" name="Rectangle 103"/>
          <p:cNvSpPr>
            <a:spLocks noChangeArrowheads="1"/>
          </p:cNvSpPr>
          <p:nvPr/>
        </p:nvSpPr>
        <p:spPr bwMode="auto">
          <a:xfrm>
            <a:off x="0" y="685800"/>
            <a:ext cx="1676400" cy="617220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solidFill>
                <a:srgbClr val="FFFFFF"/>
              </a:solidFill>
              <a:latin typeface="Arial" charset="0"/>
              <a:cs typeface="Arial" charset="0"/>
            </a:endParaRPr>
          </a:p>
        </p:txBody>
      </p:sp>
      <p:grpSp>
        <p:nvGrpSpPr>
          <p:cNvPr id="2" name="Group 4"/>
          <p:cNvGrpSpPr>
            <a:grpSpLocks/>
          </p:cNvGrpSpPr>
          <p:nvPr/>
        </p:nvGrpSpPr>
        <p:grpSpPr bwMode="auto">
          <a:xfrm>
            <a:off x="0" y="685800"/>
            <a:ext cx="9144000" cy="6096000"/>
            <a:chOff x="0" y="0"/>
            <a:chExt cx="4056" cy="4489"/>
          </a:xfrm>
        </p:grpSpPr>
        <p:grpSp>
          <p:nvGrpSpPr>
            <p:cNvPr id="3" name="Group 5"/>
            <p:cNvGrpSpPr>
              <a:grpSpLocks/>
            </p:cNvGrpSpPr>
            <p:nvPr/>
          </p:nvGrpSpPr>
          <p:grpSpPr bwMode="auto">
            <a:xfrm>
              <a:off x="0" y="0"/>
              <a:ext cx="744" cy="403"/>
              <a:chOff x="0" y="0"/>
              <a:chExt cx="744" cy="403"/>
            </a:xfrm>
          </p:grpSpPr>
          <p:sp>
            <p:nvSpPr>
              <p:cNvPr id="59398" name="Rectangle 6"/>
              <p:cNvSpPr>
                <a:spLocks noChangeArrowheads="1"/>
              </p:cNvSpPr>
              <p:nvPr/>
            </p:nvSpPr>
            <p:spPr bwMode="auto">
              <a:xfrm>
                <a:off x="32" y="0"/>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smtClean="0">
                    <a:solidFill>
                      <a:srgbClr val="FFFFFF"/>
                    </a:solidFill>
                    <a:latin typeface="Arial" charset="0"/>
                    <a:ea typeface="Arial" charset="0"/>
                    <a:cs typeface="Arial" charset="0"/>
                  </a:rPr>
                  <a:t>Ý </a:t>
                </a:r>
                <a:r>
                  <a:rPr lang="en-US" altLang="zh-CN" b="1" dirty="0" err="1" smtClean="0">
                    <a:solidFill>
                      <a:srgbClr val="FFFFFF"/>
                    </a:solidFill>
                    <a:latin typeface="Arial" charset="0"/>
                    <a:ea typeface="Arial" charset="0"/>
                    <a:cs typeface="Arial" charset="0"/>
                  </a:rPr>
                  <a:t>ngắn</a:t>
                </a:r>
                <a:endParaRPr lang="en-US" altLang="zh-CN" sz="1800" b="1" dirty="0">
                  <a:solidFill>
                    <a:srgbClr val="FFFFFF"/>
                  </a:solidFill>
                  <a:latin typeface="Arial" charset="0"/>
                  <a:ea typeface="Arial" charset="0"/>
                  <a:cs typeface="Arial" charset="0"/>
                </a:endParaRPr>
              </a:p>
            </p:txBody>
          </p:sp>
          <p:sp>
            <p:nvSpPr>
              <p:cNvPr id="59399" name="Rectangle 7"/>
              <p:cNvSpPr>
                <a:spLocks noChangeArrowheads="1"/>
              </p:cNvSpPr>
              <p:nvPr/>
            </p:nvSpPr>
            <p:spPr bwMode="auto">
              <a:xfrm>
                <a:off x="0" y="0"/>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4" name="Group 8"/>
            <p:cNvGrpSpPr>
              <a:grpSpLocks/>
            </p:cNvGrpSpPr>
            <p:nvPr/>
          </p:nvGrpSpPr>
          <p:grpSpPr bwMode="auto">
            <a:xfrm>
              <a:off x="744" y="0"/>
              <a:ext cx="1104" cy="403"/>
              <a:chOff x="744" y="0"/>
              <a:chExt cx="1104" cy="403"/>
            </a:xfrm>
          </p:grpSpPr>
          <p:sp>
            <p:nvSpPr>
              <p:cNvPr id="59401" name="Rectangle 9"/>
              <p:cNvSpPr>
                <a:spLocks noChangeArrowheads="1"/>
              </p:cNvSpPr>
              <p:nvPr/>
            </p:nvSpPr>
            <p:spPr bwMode="auto">
              <a:xfrm>
                <a:off x="776" y="0"/>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a:solidFill>
                      <a:srgbClr val="FFFFFF"/>
                    </a:solidFill>
                    <a:latin typeface="Arial"/>
                    <a:ea typeface="SimSun" pitchFamily="2" charset="-122"/>
                    <a:cs typeface="Arial"/>
                  </a:rPr>
                  <a:t>Jesus </a:t>
                </a:r>
                <a:r>
                  <a:rPr lang="en-US" altLang="zh-CN" b="1" dirty="0" err="1" smtClean="0">
                    <a:solidFill>
                      <a:srgbClr val="FFFFFF"/>
                    </a:solidFill>
                    <a:latin typeface="Arial"/>
                    <a:ea typeface="SimSun" pitchFamily="2" charset="-122"/>
                    <a:cs typeface="Arial"/>
                  </a:rPr>
                  <a:t>là</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Mêsia</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(36)</a:t>
                </a:r>
              </a:p>
            </p:txBody>
          </p:sp>
          <p:sp>
            <p:nvSpPr>
              <p:cNvPr id="59402" name="Rectangle 10"/>
              <p:cNvSpPr>
                <a:spLocks noChangeArrowheads="1"/>
              </p:cNvSpPr>
              <p:nvPr/>
            </p:nvSpPr>
            <p:spPr bwMode="auto">
              <a:xfrm>
                <a:off x="744" y="0"/>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 name="Group 11"/>
            <p:cNvGrpSpPr>
              <a:grpSpLocks/>
            </p:cNvGrpSpPr>
            <p:nvPr/>
          </p:nvGrpSpPr>
          <p:grpSpPr bwMode="auto">
            <a:xfrm>
              <a:off x="1848" y="0"/>
              <a:ext cx="1104" cy="403"/>
              <a:chOff x="1848" y="0"/>
              <a:chExt cx="1104" cy="403"/>
            </a:xfrm>
          </p:grpSpPr>
          <p:sp>
            <p:nvSpPr>
              <p:cNvPr id="59404" name="Rectangle 12"/>
              <p:cNvSpPr>
                <a:spLocks noChangeArrowheads="1"/>
              </p:cNvSpPr>
              <p:nvPr/>
            </p:nvSpPr>
            <p:spPr bwMode="auto">
              <a:xfrm>
                <a:off x="1879"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smtClean="0">
                    <a:solidFill>
                      <a:srgbClr val="FFFFFF"/>
                    </a:solidFill>
                    <a:latin typeface="Arial"/>
                    <a:ea typeface="SimSun" pitchFamily="2" charset="-122"/>
                    <a:cs typeface="Arial"/>
                  </a:rPr>
                  <a:t>Tin </a:t>
                </a:r>
                <a:r>
                  <a:rPr lang="en-US" altLang="zh-CN" sz="1800" b="1" dirty="0" err="1" smtClean="0">
                    <a:solidFill>
                      <a:srgbClr val="FFFFFF"/>
                    </a:solidFill>
                    <a:latin typeface="Arial"/>
                    <a:ea typeface="SimSun" pitchFamily="2" charset="-122"/>
                    <a:cs typeface="Arial"/>
                  </a:rPr>
                  <a:t>nơi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a:t>
                </a:r>
                <a:r>
                  <a:rPr lang="en-US" altLang="zh-CN" sz="1800" b="1" dirty="0" smtClean="0">
                    <a:solidFill>
                      <a:srgbClr val="FFFFFF"/>
                    </a:solidFill>
                    <a:latin typeface="Arial"/>
                    <a:ea typeface="SimSun" pitchFamily="2" charset="-122"/>
                    <a:cs typeface="Arial"/>
                  </a:rPr>
                  <a:t> Jesus </a:t>
                </a:r>
                <a:r>
                  <a:rPr lang="en-US" altLang="zh-CN" sz="1800" b="1" dirty="0">
                    <a:solidFill>
                      <a:srgbClr val="FFFFFF"/>
                    </a:solidFill>
                    <a:latin typeface="Arial"/>
                    <a:ea typeface="SimSun" pitchFamily="2" charset="-122"/>
                    <a:cs typeface="Arial"/>
                  </a:rPr>
                  <a:t>(39)</a:t>
                </a:r>
              </a:p>
            </p:txBody>
          </p:sp>
          <p:sp>
            <p:nvSpPr>
              <p:cNvPr id="59405" name="Rectangle 13"/>
              <p:cNvSpPr>
                <a:spLocks noChangeArrowheads="1"/>
              </p:cNvSpPr>
              <p:nvPr/>
            </p:nvSpPr>
            <p:spPr bwMode="auto">
              <a:xfrm>
                <a:off x="1848"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6" name="Group 14"/>
            <p:cNvGrpSpPr>
              <a:grpSpLocks/>
            </p:cNvGrpSpPr>
            <p:nvPr/>
          </p:nvGrpSpPr>
          <p:grpSpPr bwMode="auto">
            <a:xfrm>
              <a:off x="2952" y="0"/>
              <a:ext cx="1104" cy="403"/>
              <a:chOff x="2952" y="0"/>
              <a:chExt cx="1104" cy="403"/>
            </a:xfrm>
          </p:grpSpPr>
          <p:sp>
            <p:nvSpPr>
              <p:cNvPr id="59407" name="Rectangle 15"/>
              <p:cNvSpPr>
                <a:spLocks noChangeArrowheads="1"/>
              </p:cNvSpPr>
              <p:nvPr/>
            </p:nvSpPr>
            <p:spPr bwMode="auto">
              <a:xfrm>
                <a:off x="2984"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Chạy</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khỏi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sự</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thờ</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thần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tượng</a:t>
                </a:r>
                <a:r>
                  <a:rPr lang="en-US" altLang="zh-CN" sz="1800" b="1" dirty="0" smtClean="0">
                    <a:solidFill>
                      <a:srgbClr val="FFFFFF"/>
                    </a:solidFill>
                    <a:latin typeface="Arial"/>
                    <a:ea typeface="SimSun" pitchFamily="2" charset="-122"/>
                    <a:cs typeface="Arial"/>
                  </a:rPr>
                  <a:t>(30</a:t>
                </a:r>
                <a:r>
                  <a:rPr lang="en-US" altLang="zh-CN" sz="1800" b="1" dirty="0">
                    <a:solidFill>
                      <a:srgbClr val="FFFFFF"/>
                    </a:solidFill>
                    <a:latin typeface="Arial"/>
                    <a:ea typeface="SimSun" pitchFamily="2" charset="-122"/>
                    <a:cs typeface="Arial"/>
                  </a:rPr>
                  <a:t>)</a:t>
                </a:r>
              </a:p>
            </p:txBody>
          </p:sp>
          <p:sp>
            <p:nvSpPr>
              <p:cNvPr id="59408" name="Rectangle 16"/>
              <p:cNvSpPr>
                <a:spLocks noChangeArrowheads="1"/>
              </p:cNvSpPr>
              <p:nvPr/>
            </p:nvSpPr>
            <p:spPr bwMode="auto">
              <a:xfrm>
                <a:off x="2952"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7" name="Group 17"/>
            <p:cNvGrpSpPr>
              <a:grpSpLocks/>
            </p:cNvGrpSpPr>
            <p:nvPr/>
          </p:nvGrpSpPr>
          <p:grpSpPr bwMode="auto">
            <a:xfrm>
              <a:off x="0" y="403"/>
              <a:ext cx="744" cy="633"/>
              <a:chOff x="0" y="403"/>
              <a:chExt cx="744" cy="633"/>
            </a:xfrm>
          </p:grpSpPr>
          <p:sp>
            <p:nvSpPr>
              <p:cNvPr id="59410" name="Rectangle 18"/>
              <p:cNvSpPr>
                <a:spLocks noChangeArrowheads="1"/>
              </p:cNvSpPr>
              <p:nvPr/>
            </p:nvSpPr>
            <p:spPr bwMode="auto">
              <a:xfrm>
                <a:off x="32" y="403"/>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Cấu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trúc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ứng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dụng</a:t>
                </a:r>
                <a:endParaRPr lang="en-US" altLang="zh-CN" sz="1800" b="1" dirty="0">
                  <a:solidFill>
                    <a:srgbClr val="FFFFFF"/>
                  </a:solidFill>
                  <a:latin typeface="Arial"/>
                  <a:ea typeface="SimSun" pitchFamily="2" charset="-122"/>
                  <a:cs typeface="Arial"/>
                </a:endParaRPr>
              </a:p>
            </p:txBody>
          </p:sp>
          <p:sp>
            <p:nvSpPr>
              <p:cNvPr id="59411" name="Rectangle 19"/>
              <p:cNvSpPr>
                <a:spLocks noChangeArrowheads="1"/>
              </p:cNvSpPr>
              <p:nvPr/>
            </p:nvSpPr>
            <p:spPr bwMode="auto">
              <a:xfrm>
                <a:off x="0" y="403"/>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8" name="Group 20"/>
            <p:cNvGrpSpPr>
              <a:grpSpLocks/>
            </p:cNvGrpSpPr>
            <p:nvPr/>
          </p:nvGrpSpPr>
          <p:grpSpPr bwMode="auto">
            <a:xfrm>
              <a:off x="744" y="403"/>
              <a:ext cx="1104" cy="633"/>
              <a:chOff x="744" y="403"/>
              <a:chExt cx="1104" cy="633"/>
            </a:xfrm>
          </p:grpSpPr>
          <p:sp>
            <p:nvSpPr>
              <p:cNvPr id="59413" name="Rectangle 21"/>
              <p:cNvSpPr>
                <a:spLocks noChangeArrowheads="1"/>
              </p:cNvSpPr>
              <p:nvPr/>
            </p:nvSpPr>
            <p:spPr bwMode="auto">
              <a:xfrm>
                <a:off x="776" y="403"/>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b="1" dirty="0" err="1" smtClean="0">
                    <a:solidFill>
                      <a:srgbClr val="FFFFFF"/>
                    </a:solidFill>
                    <a:latin typeface="Arial" charset="0"/>
                    <a:ea typeface="Arial" charset="0"/>
                    <a:cs typeface="Arial" charset="0"/>
                  </a:rPr>
                  <a:t>Đơ</a:t>
                </a:r>
                <a:r>
                  <a:rPr lang="en-US" altLang="zh-CN" sz="1800" b="1" dirty="0" err="1" smtClean="0">
                    <a:solidFill>
                      <a:srgbClr val="FFFFFF"/>
                    </a:solidFill>
                    <a:latin typeface="Arial" charset="0"/>
                    <a:ea typeface="Arial" charset="0"/>
                    <a:cs typeface="Arial" charset="0"/>
                  </a:rPr>
                  <a:t>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giản–ứng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dụng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cuối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cùng</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(38-39)</a:t>
                </a:r>
              </a:p>
            </p:txBody>
          </p:sp>
          <p:sp>
            <p:nvSpPr>
              <p:cNvPr id="59414" name="Rectangle 22"/>
              <p:cNvSpPr>
                <a:spLocks noChangeArrowheads="1"/>
              </p:cNvSpPr>
              <p:nvPr/>
            </p:nvSpPr>
            <p:spPr bwMode="auto">
              <a:xfrm>
                <a:off x="744" y="403"/>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9" name="Group 23"/>
            <p:cNvGrpSpPr>
              <a:grpSpLocks/>
            </p:cNvGrpSpPr>
            <p:nvPr/>
          </p:nvGrpSpPr>
          <p:grpSpPr bwMode="auto">
            <a:xfrm>
              <a:off x="1848" y="403"/>
              <a:ext cx="1104" cy="633"/>
              <a:chOff x="1848" y="403"/>
              <a:chExt cx="1104" cy="633"/>
            </a:xfrm>
          </p:grpSpPr>
          <p:sp>
            <p:nvSpPr>
              <p:cNvPr id="59416" name="Rectangle 24"/>
              <p:cNvSpPr>
                <a:spLocks noChangeArrowheads="1"/>
              </p:cNvSpPr>
              <p:nvPr/>
            </p:nvSpPr>
            <p:spPr bwMode="auto">
              <a:xfrm>
                <a:off x="1879"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charset="0"/>
                    <a:ea typeface="Arial" charset="0"/>
                    <a:cs typeface="Arial" charset="0"/>
                  </a:rPr>
                  <a:t>Tuần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hoàn–ứng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dụng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chính</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giữa</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26</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và</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cuối</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cùng</a:t>
                </a:r>
                <a:r>
                  <a:rPr lang="en-US" altLang="zh-CN" b="1" dirty="0" smtClean="0">
                    <a:solidFill>
                      <a:srgbClr val="FFFFFF"/>
                    </a:solidFill>
                    <a:latin typeface="Arial" charset="0"/>
                    <a:ea typeface="Arial" charset="0"/>
                    <a:cs typeface="Arial" charset="0"/>
                  </a:rPr>
                  <a:t> </a:t>
                </a:r>
                <a:r>
                  <a:rPr lang="en-US" altLang="zh-CN" sz="1800" b="1" dirty="0" smtClean="0">
                    <a:solidFill>
                      <a:srgbClr val="FFFFFF"/>
                    </a:solidFill>
                    <a:latin typeface="Arial" charset="0"/>
                    <a:ea typeface="Arial" charset="0"/>
                    <a:cs typeface="Arial" charset="0"/>
                  </a:rPr>
                  <a:t>(</a:t>
                </a:r>
                <a:r>
                  <a:rPr lang="en-US" altLang="zh-CN" sz="1800" b="1" dirty="0">
                    <a:solidFill>
                      <a:srgbClr val="FFFFFF"/>
                    </a:solidFill>
                    <a:latin typeface="Arial" charset="0"/>
                    <a:ea typeface="Arial" charset="0"/>
                    <a:cs typeface="Arial" charset="0"/>
                  </a:rPr>
                  <a:t>38-41)</a:t>
                </a:r>
              </a:p>
            </p:txBody>
          </p:sp>
          <p:sp>
            <p:nvSpPr>
              <p:cNvPr id="59417" name="Rectangle 25"/>
              <p:cNvSpPr>
                <a:spLocks noChangeArrowheads="1"/>
              </p:cNvSpPr>
              <p:nvPr/>
            </p:nvSpPr>
            <p:spPr bwMode="auto">
              <a:xfrm>
                <a:off x="1848"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0" name="Group 26"/>
            <p:cNvGrpSpPr>
              <a:grpSpLocks/>
            </p:cNvGrpSpPr>
            <p:nvPr/>
          </p:nvGrpSpPr>
          <p:grpSpPr bwMode="auto">
            <a:xfrm>
              <a:off x="2952" y="403"/>
              <a:ext cx="1104" cy="633"/>
              <a:chOff x="2952" y="403"/>
              <a:chExt cx="1104" cy="633"/>
            </a:xfrm>
          </p:grpSpPr>
          <p:sp>
            <p:nvSpPr>
              <p:cNvPr id="59419" name="Rectangle 27"/>
              <p:cNvSpPr>
                <a:spLocks noChangeArrowheads="1"/>
              </p:cNvSpPr>
              <p:nvPr/>
            </p:nvSpPr>
            <p:spPr bwMode="auto">
              <a:xfrm>
                <a:off x="2984"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b="1" dirty="0" err="1" smtClean="0">
                    <a:solidFill>
                      <a:srgbClr val="FFFFFF"/>
                    </a:solidFill>
                    <a:latin typeface="Arial" charset="0"/>
                    <a:ea typeface="Arial" charset="0"/>
                    <a:cs typeface="Arial" charset="0"/>
                  </a:rPr>
                  <a:t>Đơn</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giản</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ứng</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dụng</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cuối</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cùng</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(30-31)</a:t>
                </a:r>
              </a:p>
            </p:txBody>
          </p:sp>
          <p:sp>
            <p:nvSpPr>
              <p:cNvPr id="59420" name="Rectangle 28"/>
              <p:cNvSpPr>
                <a:spLocks noChangeArrowheads="1"/>
              </p:cNvSpPr>
              <p:nvPr/>
            </p:nvSpPr>
            <p:spPr bwMode="auto">
              <a:xfrm>
                <a:off x="2952"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1" name="Group 29"/>
            <p:cNvGrpSpPr>
              <a:grpSpLocks/>
            </p:cNvGrpSpPr>
            <p:nvPr/>
          </p:nvGrpSpPr>
          <p:grpSpPr bwMode="auto">
            <a:xfrm>
              <a:off x="0" y="1036"/>
              <a:ext cx="744" cy="518"/>
              <a:chOff x="0" y="1036"/>
              <a:chExt cx="744" cy="518"/>
            </a:xfrm>
          </p:grpSpPr>
          <p:sp>
            <p:nvSpPr>
              <p:cNvPr id="59422" name="Rectangle 30"/>
              <p:cNvSpPr>
                <a:spLocks noChangeArrowheads="1"/>
              </p:cNvSpPr>
              <p:nvPr/>
            </p:nvSpPr>
            <p:spPr bwMode="auto">
              <a:xfrm>
                <a:off x="32" y="1036"/>
                <a:ext cx="682"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Cấu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trúc</a:t>
                </a:r>
                <a:r>
                  <a:rPr lang="en-US" altLang="zh-CN" sz="1800" b="1" dirty="0" smtClean="0">
                    <a:solidFill>
                      <a:srgbClr val="FFFFFF"/>
                    </a:solidFill>
                    <a:latin typeface="Arial"/>
                    <a:ea typeface="SimSun" pitchFamily="2" charset="-122"/>
                    <a:cs typeface="Arial"/>
                  </a:rPr>
                  <a:t> ý </a:t>
                </a:r>
                <a:r>
                  <a:rPr lang="en-US" altLang="zh-CN" sz="1800" b="1" dirty="0" err="1" smtClean="0">
                    <a:solidFill>
                      <a:srgbClr val="FFFFFF"/>
                    </a:solidFill>
                    <a:latin typeface="Arial"/>
                    <a:ea typeface="SimSun" pitchFamily="2" charset="-122"/>
                    <a:cs typeface="Arial"/>
                  </a:rPr>
                  <a:t>chính</a:t>
                </a:r>
                <a:endParaRPr lang="en-US" altLang="zh-CN" sz="1800" b="1" dirty="0">
                  <a:solidFill>
                    <a:srgbClr val="FFFFFF"/>
                  </a:solidFill>
                  <a:latin typeface="Arial"/>
                  <a:ea typeface="SimSun" pitchFamily="2" charset="-122"/>
                  <a:cs typeface="Arial"/>
                </a:endParaRPr>
              </a:p>
            </p:txBody>
          </p:sp>
          <p:sp>
            <p:nvSpPr>
              <p:cNvPr id="59423" name="Rectangle 31"/>
              <p:cNvSpPr>
                <a:spLocks noChangeArrowheads="1"/>
              </p:cNvSpPr>
              <p:nvPr/>
            </p:nvSpPr>
            <p:spPr bwMode="auto">
              <a:xfrm>
                <a:off x="0" y="1036"/>
                <a:ext cx="74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2" name="Group 32"/>
            <p:cNvGrpSpPr>
              <a:grpSpLocks/>
            </p:cNvGrpSpPr>
            <p:nvPr/>
          </p:nvGrpSpPr>
          <p:grpSpPr bwMode="auto">
            <a:xfrm>
              <a:off x="744" y="1036"/>
              <a:ext cx="1104" cy="518"/>
              <a:chOff x="744" y="1036"/>
              <a:chExt cx="1104" cy="518"/>
            </a:xfrm>
          </p:grpSpPr>
          <p:sp>
            <p:nvSpPr>
              <p:cNvPr id="59425" name="Rectangle 33"/>
              <p:cNvSpPr>
                <a:spLocks noChangeArrowheads="1"/>
              </p:cNvSpPr>
              <p:nvPr/>
            </p:nvSpPr>
            <p:spPr bwMode="auto">
              <a:xfrm>
                <a:off x="776" y="1036"/>
                <a:ext cx="1040"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quy</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nạp</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(36)</a:t>
                </a:r>
              </a:p>
            </p:txBody>
          </p:sp>
          <p:sp>
            <p:nvSpPr>
              <p:cNvPr id="59426" name="Rectangle 34"/>
              <p:cNvSpPr>
                <a:spLocks noChangeArrowheads="1"/>
              </p:cNvSpPr>
              <p:nvPr/>
            </p:nvSpPr>
            <p:spPr bwMode="auto">
              <a:xfrm>
                <a:off x="744" y="1036"/>
                <a:ext cx="1103"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3" name="Group 35"/>
            <p:cNvGrpSpPr>
              <a:grpSpLocks/>
            </p:cNvGrpSpPr>
            <p:nvPr/>
          </p:nvGrpSpPr>
          <p:grpSpPr bwMode="auto">
            <a:xfrm>
              <a:off x="1848" y="1036"/>
              <a:ext cx="1104" cy="518"/>
              <a:chOff x="1848" y="1036"/>
              <a:chExt cx="1104" cy="518"/>
            </a:xfrm>
          </p:grpSpPr>
          <p:sp>
            <p:nvSpPr>
              <p:cNvPr id="59428" name="Rectangle 36"/>
              <p:cNvSpPr>
                <a:spLocks noChangeArrowheads="1"/>
              </p:cNvSpPr>
              <p:nvPr/>
            </p:nvSpPr>
            <p:spPr bwMode="auto">
              <a:xfrm>
                <a:off x="1879"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Quy</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nạp</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(23</a:t>
                </a:r>
                <a:r>
                  <a:rPr lang="en-US" altLang="zh-CN" sz="1800" b="1" dirty="0" smtClean="0">
                    <a:solidFill>
                      <a:srgbClr val="FFFFFF"/>
                    </a:solidFill>
                    <a:latin typeface="Arial"/>
                    <a:ea typeface="SimSun" pitchFamily="2" charset="-122"/>
                    <a:cs typeface="Arial"/>
                  </a:rPr>
                  <a:t>)-</a:t>
                </a:r>
                <a:r>
                  <a:rPr lang="en-US" altLang="zh-CN" sz="1800" b="1" dirty="0" err="1" smtClean="0">
                    <a:solidFill>
                      <a:srgbClr val="FFFFFF"/>
                    </a:solidFill>
                    <a:latin typeface="Arial"/>
                    <a:ea typeface="SimSun" pitchFamily="2" charset="-122"/>
                    <a:cs typeface="Arial"/>
                  </a:rPr>
                  <a:t>Diễn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dịch</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(24-37)</a:t>
                </a:r>
              </a:p>
            </p:txBody>
          </p:sp>
          <p:sp>
            <p:nvSpPr>
              <p:cNvPr id="59429" name="Rectangle 37"/>
              <p:cNvSpPr>
                <a:spLocks noChangeArrowheads="1"/>
              </p:cNvSpPr>
              <p:nvPr/>
            </p:nvSpPr>
            <p:spPr bwMode="auto">
              <a:xfrm>
                <a:off x="1848"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4" name="Group 38"/>
            <p:cNvGrpSpPr>
              <a:grpSpLocks/>
            </p:cNvGrpSpPr>
            <p:nvPr/>
          </p:nvGrpSpPr>
          <p:grpSpPr bwMode="auto">
            <a:xfrm>
              <a:off x="2952" y="1036"/>
              <a:ext cx="1104" cy="518"/>
              <a:chOff x="2952" y="1036"/>
              <a:chExt cx="1104" cy="518"/>
            </a:xfrm>
          </p:grpSpPr>
          <p:sp>
            <p:nvSpPr>
              <p:cNvPr id="59431" name="Rectangle 39"/>
              <p:cNvSpPr>
                <a:spLocks noChangeArrowheads="1"/>
              </p:cNvSpPr>
              <p:nvPr/>
            </p:nvSpPr>
            <p:spPr bwMode="auto">
              <a:xfrm>
                <a:off x="2984"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Diễn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dịch</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(24)</a:t>
                </a:r>
              </a:p>
            </p:txBody>
          </p:sp>
          <p:sp>
            <p:nvSpPr>
              <p:cNvPr id="59432" name="Rectangle 40"/>
              <p:cNvSpPr>
                <a:spLocks noChangeArrowheads="1"/>
              </p:cNvSpPr>
              <p:nvPr/>
            </p:nvSpPr>
            <p:spPr bwMode="auto">
              <a:xfrm>
                <a:off x="2952"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5" name="Group 41"/>
            <p:cNvGrpSpPr>
              <a:grpSpLocks/>
            </p:cNvGrpSpPr>
            <p:nvPr/>
          </p:nvGrpSpPr>
          <p:grpSpPr bwMode="auto">
            <a:xfrm>
              <a:off x="0" y="1554"/>
              <a:ext cx="744" cy="403"/>
              <a:chOff x="0" y="1554"/>
              <a:chExt cx="744" cy="403"/>
            </a:xfrm>
          </p:grpSpPr>
          <p:sp>
            <p:nvSpPr>
              <p:cNvPr id="59434" name="Rectangle 42"/>
              <p:cNvSpPr>
                <a:spLocks noChangeArrowheads="1"/>
              </p:cNvSpPr>
              <p:nvPr/>
            </p:nvSpPr>
            <p:spPr bwMode="auto">
              <a:xfrm>
                <a:off x="32" y="1554"/>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Thể</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loại</a:t>
                </a:r>
                <a:endParaRPr lang="en-US" altLang="zh-CN" sz="1800" b="1" dirty="0">
                  <a:solidFill>
                    <a:srgbClr val="FFFFFF"/>
                  </a:solidFill>
                  <a:latin typeface="Arial"/>
                  <a:ea typeface="SimSun" pitchFamily="2" charset="-122"/>
                  <a:cs typeface="Arial"/>
                </a:endParaRPr>
              </a:p>
            </p:txBody>
          </p:sp>
          <p:sp>
            <p:nvSpPr>
              <p:cNvPr id="59435" name="Rectangle 43"/>
              <p:cNvSpPr>
                <a:spLocks noChangeArrowheads="1"/>
              </p:cNvSpPr>
              <p:nvPr/>
            </p:nvSpPr>
            <p:spPr bwMode="auto">
              <a:xfrm>
                <a:off x="0" y="1554"/>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6" name="Group 44"/>
            <p:cNvGrpSpPr>
              <a:grpSpLocks/>
            </p:cNvGrpSpPr>
            <p:nvPr/>
          </p:nvGrpSpPr>
          <p:grpSpPr bwMode="auto">
            <a:xfrm>
              <a:off x="744" y="1554"/>
              <a:ext cx="1104" cy="403"/>
              <a:chOff x="744" y="1554"/>
              <a:chExt cx="1104" cy="403"/>
            </a:xfrm>
          </p:grpSpPr>
          <p:sp>
            <p:nvSpPr>
              <p:cNvPr id="59437" name="Rectangle 45"/>
              <p:cNvSpPr>
                <a:spLocks noChangeArrowheads="1"/>
              </p:cNvSpPr>
              <p:nvPr/>
            </p:nvSpPr>
            <p:spPr bwMode="auto">
              <a:xfrm>
                <a:off x="776" y="1554"/>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Đề</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tài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theo</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9438" name="Rectangle 46"/>
              <p:cNvSpPr>
                <a:spLocks noChangeArrowheads="1"/>
              </p:cNvSpPr>
              <p:nvPr/>
            </p:nvSpPr>
            <p:spPr bwMode="auto">
              <a:xfrm>
                <a:off x="744" y="1554"/>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7" name="Group 47"/>
            <p:cNvGrpSpPr>
              <a:grpSpLocks/>
            </p:cNvGrpSpPr>
            <p:nvPr/>
          </p:nvGrpSpPr>
          <p:grpSpPr bwMode="auto">
            <a:xfrm>
              <a:off x="1848" y="1554"/>
              <a:ext cx="1104" cy="403"/>
              <a:chOff x="1848" y="1554"/>
              <a:chExt cx="1104" cy="403"/>
            </a:xfrm>
          </p:grpSpPr>
          <p:sp>
            <p:nvSpPr>
              <p:cNvPr id="59440" name="Rectangle 48"/>
              <p:cNvSpPr>
                <a:spLocks noChangeArrowheads="1"/>
              </p:cNvSpPr>
              <p:nvPr/>
            </p:nvSpPr>
            <p:spPr bwMode="auto">
              <a:xfrm>
                <a:off x="1879"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Giải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thích</a:t>
                </a:r>
                <a:endParaRPr lang="en-US" altLang="zh-CN" sz="1800" b="1" dirty="0">
                  <a:solidFill>
                    <a:srgbClr val="FFFFFF"/>
                  </a:solidFill>
                  <a:latin typeface="Arial"/>
                  <a:ea typeface="SimSun" pitchFamily="2" charset="-122"/>
                  <a:cs typeface="Arial"/>
                </a:endParaRPr>
              </a:p>
            </p:txBody>
          </p:sp>
          <p:sp>
            <p:nvSpPr>
              <p:cNvPr id="59441" name="Rectangle 49"/>
              <p:cNvSpPr>
                <a:spLocks noChangeArrowheads="1"/>
              </p:cNvSpPr>
              <p:nvPr/>
            </p:nvSpPr>
            <p:spPr bwMode="auto">
              <a:xfrm>
                <a:off x="1848"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8" name="Group 50"/>
            <p:cNvGrpSpPr>
              <a:grpSpLocks/>
            </p:cNvGrpSpPr>
            <p:nvPr/>
          </p:nvGrpSpPr>
          <p:grpSpPr bwMode="auto">
            <a:xfrm>
              <a:off x="2952" y="1554"/>
              <a:ext cx="1104" cy="403"/>
              <a:chOff x="2952" y="1554"/>
              <a:chExt cx="1104" cy="403"/>
            </a:xfrm>
          </p:grpSpPr>
          <p:sp>
            <p:nvSpPr>
              <p:cNvPr id="59443" name="Rectangle 51"/>
              <p:cNvSpPr>
                <a:spLocks noChangeArrowheads="1"/>
              </p:cNvSpPr>
              <p:nvPr/>
            </p:nvSpPr>
            <p:spPr bwMode="auto">
              <a:xfrm>
                <a:off x="2984"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Đề</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tài</a:t>
                </a:r>
                <a:r>
                  <a:rPr lang="en-US" altLang="zh-CN" b="1" dirty="0" smtClean="0">
                    <a:solidFill>
                      <a:srgbClr val="FFFFFF"/>
                    </a:solidFill>
                    <a:latin typeface="Arial"/>
                    <a:ea typeface="SimSun" pitchFamily="2" charset="-122"/>
                    <a:cs typeface="Arial"/>
                  </a:rPr>
                  <a:t> </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thế</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tục</a:t>
                </a:r>
                <a:endParaRPr lang="en-US" altLang="zh-CN" sz="1800" b="1" dirty="0">
                  <a:solidFill>
                    <a:srgbClr val="FFFFFF"/>
                  </a:solidFill>
                  <a:latin typeface="Arial"/>
                  <a:ea typeface="SimSun" pitchFamily="2" charset="-122"/>
                  <a:cs typeface="Arial"/>
                </a:endParaRPr>
              </a:p>
            </p:txBody>
          </p:sp>
          <p:sp>
            <p:nvSpPr>
              <p:cNvPr id="59444" name="Rectangle 52"/>
              <p:cNvSpPr>
                <a:spLocks noChangeArrowheads="1"/>
              </p:cNvSpPr>
              <p:nvPr/>
            </p:nvSpPr>
            <p:spPr bwMode="auto">
              <a:xfrm>
                <a:off x="2952"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9" name="Group 53"/>
            <p:cNvGrpSpPr>
              <a:grpSpLocks/>
            </p:cNvGrpSpPr>
            <p:nvPr/>
          </p:nvGrpSpPr>
          <p:grpSpPr bwMode="auto">
            <a:xfrm>
              <a:off x="0" y="1957"/>
              <a:ext cx="744" cy="403"/>
              <a:chOff x="0" y="1957"/>
              <a:chExt cx="744" cy="403"/>
            </a:xfrm>
          </p:grpSpPr>
          <p:sp>
            <p:nvSpPr>
              <p:cNvPr id="59446" name="Rectangle 54"/>
              <p:cNvSpPr>
                <a:spLocks noChangeArrowheads="1"/>
              </p:cNvSpPr>
              <p:nvPr/>
            </p:nvSpPr>
            <p:spPr bwMode="auto">
              <a:xfrm>
                <a:off x="32" y="1957"/>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Văn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thể</a:t>
                </a:r>
                <a:endParaRPr lang="en-US" altLang="zh-CN" sz="1800" b="1" dirty="0">
                  <a:solidFill>
                    <a:srgbClr val="FFFFFF"/>
                  </a:solidFill>
                  <a:latin typeface="Arial"/>
                  <a:ea typeface="SimSun" pitchFamily="2" charset="-122"/>
                  <a:cs typeface="Arial"/>
                </a:endParaRPr>
              </a:p>
            </p:txBody>
          </p:sp>
          <p:sp>
            <p:nvSpPr>
              <p:cNvPr id="59447" name="Rectangle 55"/>
              <p:cNvSpPr>
                <a:spLocks noChangeArrowheads="1"/>
              </p:cNvSpPr>
              <p:nvPr/>
            </p:nvSpPr>
            <p:spPr bwMode="auto">
              <a:xfrm>
                <a:off x="0" y="1957"/>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0" name="Group 56"/>
            <p:cNvGrpSpPr>
              <a:grpSpLocks/>
            </p:cNvGrpSpPr>
            <p:nvPr/>
          </p:nvGrpSpPr>
          <p:grpSpPr bwMode="auto">
            <a:xfrm>
              <a:off x="744" y="1957"/>
              <a:ext cx="1104" cy="403"/>
              <a:chOff x="744" y="1957"/>
              <a:chExt cx="1104" cy="403"/>
            </a:xfrm>
          </p:grpSpPr>
          <p:sp>
            <p:nvSpPr>
              <p:cNvPr id="59449" name="Rectangle 57"/>
              <p:cNvSpPr>
                <a:spLocks noChangeArrowheads="1"/>
              </p:cNvSpPr>
              <p:nvPr/>
            </p:nvSpPr>
            <p:spPr bwMode="auto">
              <a:xfrm>
                <a:off x="776" y="1957"/>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Tùy</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ứng</a:t>
                </a:r>
                <a:endParaRPr lang="en-US" altLang="zh-CN" sz="1800" b="1" dirty="0">
                  <a:solidFill>
                    <a:srgbClr val="FFFFFF"/>
                  </a:solidFill>
                  <a:latin typeface="Arial"/>
                  <a:ea typeface="SimSun" pitchFamily="2" charset="-122"/>
                  <a:cs typeface="Arial"/>
                </a:endParaRPr>
              </a:p>
            </p:txBody>
          </p:sp>
          <p:sp>
            <p:nvSpPr>
              <p:cNvPr id="59450" name="Rectangle 58"/>
              <p:cNvSpPr>
                <a:spLocks noChangeArrowheads="1"/>
              </p:cNvSpPr>
              <p:nvPr/>
            </p:nvSpPr>
            <p:spPr bwMode="auto">
              <a:xfrm>
                <a:off x="744" y="1957"/>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1" name="Group 59"/>
            <p:cNvGrpSpPr>
              <a:grpSpLocks/>
            </p:cNvGrpSpPr>
            <p:nvPr/>
          </p:nvGrpSpPr>
          <p:grpSpPr bwMode="auto">
            <a:xfrm>
              <a:off x="1848" y="1957"/>
              <a:ext cx="1104" cy="403"/>
              <a:chOff x="1848" y="1957"/>
              <a:chExt cx="1104" cy="403"/>
            </a:xfrm>
          </p:grpSpPr>
          <p:sp>
            <p:nvSpPr>
              <p:cNvPr id="59452" name="Rectangle 60"/>
              <p:cNvSpPr>
                <a:spLocks noChangeArrowheads="1"/>
              </p:cNvSpPr>
              <p:nvPr/>
            </p:nvSpPr>
            <p:spPr bwMode="auto">
              <a:xfrm>
                <a:off x="1879"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Kể</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chuyện</a:t>
                </a:r>
                <a:endParaRPr lang="en-US" altLang="zh-CN" sz="1800" b="1" dirty="0">
                  <a:solidFill>
                    <a:srgbClr val="FFFFFF"/>
                  </a:solidFill>
                  <a:latin typeface="Arial"/>
                  <a:ea typeface="SimSun" pitchFamily="2" charset="-122"/>
                  <a:cs typeface="Arial"/>
                </a:endParaRPr>
              </a:p>
            </p:txBody>
          </p:sp>
          <p:sp>
            <p:nvSpPr>
              <p:cNvPr id="59453" name="Rectangle 61"/>
              <p:cNvSpPr>
                <a:spLocks noChangeArrowheads="1"/>
              </p:cNvSpPr>
              <p:nvPr/>
            </p:nvSpPr>
            <p:spPr bwMode="auto">
              <a:xfrm>
                <a:off x="1848"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2" name="Group 62"/>
            <p:cNvGrpSpPr>
              <a:grpSpLocks/>
            </p:cNvGrpSpPr>
            <p:nvPr/>
          </p:nvGrpSpPr>
          <p:grpSpPr bwMode="auto">
            <a:xfrm>
              <a:off x="2952" y="1957"/>
              <a:ext cx="1104" cy="403"/>
              <a:chOff x="2952" y="1957"/>
              <a:chExt cx="1104" cy="403"/>
            </a:xfrm>
          </p:grpSpPr>
          <p:sp>
            <p:nvSpPr>
              <p:cNvPr id="59455" name="Rectangle 63"/>
              <p:cNvSpPr>
                <a:spLocks noChangeArrowheads="1"/>
              </p:cNvSpPr>
              <p:nvPr/>
            </p:nvSpPr>
            <p:spPr bwMode="auto">
              <a:xfrm>
                <a:off x="2984"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Luận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chiến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hợp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lý</a:t>
                </a:r>
                <a:endParaRPr lang="en-US" altLang="zh-CN" sz="1800" b="1" dirty="0">
                  <a:solidFill>
                    <a:srgbClr val="FFFFFF"/>
                  </a:solidFill>
                  <a:latin typeface="Arial"/>
                  <a:ea typeface="SimSun" pitchFamily="2" charset="-122"/>
                  <a:cs typeface="Arial"/>
                </a:endParaRPr>
              </a:p>
            </p:txBody>
          </p:sp>
          <p:sp>
            <p:nvSpPr>
              <p:cNvPr id="59456" name="Rectangle 64"/>
              <p:cNvSpPr>
                <a:spLocks noChangeArrowheads="1"/>
              </p:cNvSpPr>
              <p:nvPr/>
            </p:nvSpPr>
            <p:spPr bwMode="auto">
              <a:xfrm>
                <a:off x="2952"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3" name="Group 65"/>
            <p:cNvGrpSpPr>
              <a:grpSpLocks/>
            </p:cNvGrpSpPr>
            <p:nvPr/>
          </p:nvGrpSpPr>
          <p:grpSpPr bwMode="auto">
            <a:xfrm>
              <a:off x="0" y="2360"/>
              <a:ext cx="744" cy="748"/>
              <a:chOff x="0" y="2360"/>
              <a:chExt cx="744" cy="748"/>
            </a:xfrm>
          </p:grpSpPr>
          <p:sp>
            <p:nvSpPr>
              <p:cNvPr id="59458" name="Rectangle 66"/>
              <p:cNvSpPr>
                <a:spLocks noChangeArrowheads="1"/>
              </p:cNvSpPr>
              <p:nvPr/>
            </p:nvSpPr>
            <p:spPr bwMode="auto">
              <a:xfrm>
                <a:off x="32" y="236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Giới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thiệu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hấp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dẫn</a:t>
                </a:r>
                <a:r>
                  <a:rPr lang="en-US" altLang="zh-CN" sz="1800" b="1" dirty="0" smtClean="0">
                    <a:solidFill>
                      <a:srgbClr val="FFFFFF"/>
                    </a:solidFill>
                    <a:latin typeface="Arial"/>
                    <a:ea typeface="SimSun" pitchFamily="2" charset="-122"/>
                    <a:cs typeface="Arial"/>
                  </a:rPr>
                  <a:t>”</a:t>
                </a:r>
                <a:endParaRPr lang="en-US" altLang="zh-CN" sz="1800" b="1" dirty="0">
                  <a:solidFill>
                    <a:srgbClr val="FFFFFF"/>
                  </a:solidFill>
                  <a:latin typeface="Arial"/>
                  <a:ea typeface="SimSun" pitchFamily="2" charset="-122"/>
                  <a:cs typeface="Arial"/>
                </a:endParaRPr>
              </a:p>
              <a:p>
                <a:pPr algn="ctr" eaLnBrk="0" hangingPunct="0">
                  <a:tabLst>
                    <a:tab pos="4114800" algn="l"/>
                  </a:tabLst>
                  <a:defRPr/>
                </a:pPr>
                <a:r>
                  <a:rPr lang="en-US" altLang="zh-CN" sz="1800" b="1" dirty="0" smtClean="0">
                    <a:solidFill>
                      <a:srgbClr val="FFFFFF"/>
                    </a:solidFill>
                    <a:latin typeface="Arial"/>
                    <a:ea typeface="SimSun" pitchFamily="2" charset="-122"/>
                    <a:cs typeface="Arial"/>
                  </a:rPr>
                  <a:t>(</a:t>
                </a:r>
                <a:r>
                  <a:rPr lang="en-US" altLang="zh-CN" sz="1800" b="1" dirty="0" err="1" smtClean="0">
                    <a:solidFill>
                      <a:srgbClr val="FFFFFF"/>
                    </a:solidFill>
                    <a:latin typeface="Arial"/>
                    <a:ea typeface="SimSun" pitchFamily="2" charset="-122"/>
                    <a:cs typeface="Arial"/>
                  </a:rPr>
                  <a:t>thu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hút</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sự</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t>
                </a:r>
                <a:r>
                  <a:rPr lang="en-US" altLang="zh-CN" sz="1800" b="1" dirty="0" smtClean="0">
                    <a:solidFill>
                      <a:srgbClr val="FFFFFF"/>
                    </a:solidFill>
                    <a:latin typeface="Arial"/>
                    <a:ea typeface="SimSun" pitchFamily="2" charset="-122"/>
                    <a:cs typeface="Arial"/>
                  </a:rPr>
                  <a:t> ý)</a:t>
                </a:r>
                <a:endParaRPr lang="en-US" altLang="zh-CN" sz="1800" b="1" dirty="0">
                  <a:solidFill>
                    <a:srgbClr val="FFFFFF"/>
                  </a:solidFill>
                  <a:latin typeface="Arial"/>
                  <a:ea typeface="SimSun" pitchFamily="2" charset="-122"/>
                  <a:cs typeface="Arial"/>
                </a:endParaRPr>
              </a:p>
            </p:txBody>
          </p:sp>
          <p:sp>
            <p:nvSpPr>
              <p:cNvPr id="59459" name="Rectangle 67"/>
              <p:cNvSpPr>
                <a:spLocks noChangeArrowheads="1"/>
              </p:cNvSpPr>
              <p:nvPr/>
            </p:nvSpPr>
            <p:spPr bwMode="auto">
              <a:xfrm>
                <a:off x="0" y="2360"/>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4" name="Group 68"/>
            <p:cNvGrpSpPr>
              <a:grpSpLocks/>
            </p:cNvGrpSpPr>
            <p:nvPr/>
          </p:nvGrpSpPr>
          <p:grpSpPr bwMode="auto">
            <a:xfrm>
              <a:off x="744" y="2360"/>
              <a:ext cx="1104" cy="748"/>
              <a:chOff x="744" y="2360"/>
              <a:chExt cx="1104" cy="748"/>
            </a:xfrm>
          </p:grpSpPr>
          <p:sp>
            <p:nvSpPr>
              <p:cNvPr id="59461" name="Rectangle 69"/>
              <p:cNvSpPr>
                <a:spLocks noChangeArrowheads="1"/>
              </p:cNvSpPr>
              <p:nvPr/>
            </p:nvSpPr>
            <p:spPr bwMode="auto">
              <a:xfrm>
                <a:off x="776" y="236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Kể</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lại</a:t>
                </a:r>
                <a:r>
                  <a:rPr lang="en-US" altLang="zh-CN" sz="1800" b="1" dirty="0" smtClean="0">
                    <a:solidFill>
                      <a:srgbClr val="FFFFFF"/>
                    </a:solidFill>
                    <a:latin typeface="Arial"/>
                    <a:ea typeface="SimSun" pitchFamily="2" charset="-122"/>
                    <a:cs typeface="Arial"/>
                  </a:rPr>
                  <a:t> 1 </a:t>
                </a:r>
                <a:r>
                  <a:rPr lang="en-US" altLang="zh-CN" sz="1800" b="1" dirty="0" err="1" smtClean="0">
                    <a:solidFill>
                      <a:srgbClr val="FFFFFF"/>
                    </a:solidFill>
                    <a:latin typeface="Arial"/>
                    <a:ea typeface="SimSun" pitchFamily="2" charset="-122"/>
                    <a:cs typeface="Arial"/>
                  </a:rPr>
                  <a:t>biến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cố</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gần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báp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têm</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trong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Linh</a:t>
                </a:r>
                <a:r>
                  <a:rPr lang="en-US" altLang="zh-CN" sz="1800" b="1" dirty="0" smtClean="0">
                    <a:solidFill>
                      <a:srgbClr val="FFFFFF"/>
                    </a:solidFill>
                    <a:latin typeface="Arial"/>
                    <a:ea typeface="SimSun" pitchFamily="2" charset="-122"/>
                    <a:cs typeface="Arial"/>
                  </a:rPr>
                  <a:t> (14-15</a:t>
                </a:r>
                <a:r>
                  <a:rPr lang="en-US" altLang="zh-CN" sz="1800" b="1" dirty="0">
                    <a:solidFill>
                      <a:srgbClr val="FFFFFF"/>
                    </a:solidFill>
                    <a:latin typeface="Arial"/>
                    <a:ea typeface="SimSun" pitchFamily="2" charset="-122"/>
                    <a:cs typeface="Arial"/>
                  </a:rPr>
                  <a:t>)</a:t>
                </a:r>
              </a:p>
            </p:txBody>
          </p:sp>
          <p:sp>
            <p:nvSpPr>
              <p:cNvPr id="59462" name="Rectangle 70"/>
              <p:cNvSpPr>
                <a:spLocks noChangeArrowheads="1"/>
              </p:cNvSpPr>
              <p:nvPr/>
            </p:nvSpPr>
            <p:spPr bwMode="auto">
              <a:xfrm>
                <a:off x="744" y="2360"/>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5" name="Group 71"/>
            <p:cNvGrpSpPr>
              <a:grpSpLocks/>
            </p:cNvGrpSpPr>
            <p:nvPr/>
          </p:nvGrpSpPr>
          <p:grpSpPr bwMode="auto">
            <a:xfrm>
              <a:off x="1848" y="2360"/>
              <a:ext cx="1104" cy="748"/>
              <a:chOff x="1848" y="2360"/>
              <a:chExt cx="1104" cy="748"/>
            </a:xfrm>
          </p:grpSpPr>
          <p:sp>
            <p:nvSpPr>
              <p:cNvPr id="59464" name="Rectangle 72"/>
              <p:cNvSpPr>
                <a:spLocks noChangeArrowheads="1"/>
              </p:cNvSpPr>
              <p:nvPr/>
            </p:nvSpPr>
            <p:spPr bwMode="auto">
              <a:xfrm>
                <a:off x="1879"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charset="0"/>
                    <a:ea typeface="Arial" charset="0"/>
                    <a:cs typeface="Arial" charset="0"/>
                  </a:rPr>
                  <a:t>Kể</a:t>
                </a:r>
                <a:r>
                  <a:rPr lang="en-US" altLang="zh-CN" sz="1800" b="1" dirty="0" smtClean="0">
                    <a:solidFill>
                      <a:srgbClr val="FFFFFF"/>
                    </a:solidFill>
                    <a:latin typeface="Arial" charset="0"/>
                    <a:ea typeface="Arial" charset="0"/>
                    <a:cs typeface="Arial" charset="0"/>
                  </a:rPr>
                  <a:t> 1 </a:t>
                </a:r>
                <a:r>
                  <a:rPr lang="en-US" altLang="zh-CN" sz="1800" b="1" dirty="0" err="1" smtClean="0">
                    <a:solidFill>
                      <a:srgbClr val="FFFFFF"/>
                    </a:solidFill>
                    <a:latin typeface="Arial" charset="0"/>
                    <a:ea typeface="Arial" charset="0"/>
                    <a:cs typeface="Arial" charset="0"/>
                  </a:rPr>
                  <a:t>câu</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truyện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tương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tự</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sẽ</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khiến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gần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gũi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với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nghe</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(16-22)</a:t>
                </a:r>
              </a:p>
            </p:txBody>
          </p:sp>
          <p:sp>
            <p:nvSpPr>
              <p:cNvPr id="59465" name="Rectangle 73"/>
              <p:cNvSpPr>
                <a:spLocks noChangeArrowheads="1"/>
              </p:cNvSpPr>
              <p:nvPr/>
            </p:nvSpPr>
            <p:spPr bwMode="auto">
              <a:xfrm>
                <a:off x="1848"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6" name="Group 74"/>
            <p:cNvGrpSpPr>
              <a:grpSpLocks/>
            </p:cNvGrpSpPr>
            <p:nvPr/>
          </p:nvGrpSpPr>
          <p:grpSpPr bwMode="auto">
            <a:xfrm>
              <a:off x="2952" y="2360"/>
              <a:ext cx="1104" cy="748"/>
              <a:chOff x="2952" y="2360"/>
              <a:chExt cx="1104" cy="748"/>
            </a:xfrm>
          </p:grpSpPr>
          <p:sp>
            <p:nvSpPr>
              <p:cNvPr id="59467" name="Rectangle 75"/>
              <p:cNvSpPr>
                <a:spLocks noChangeArrowheads="1"/>
              </p:cNvSpPr>
              <p:nvPr/>
            </p:nvSpPr>
            <p:spPr bwMode="auto">
              <a:xfrm>
                <a:off x="2984"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Lưu</a:t>
                </a:r>
                <a:r>
                  <a:rPr lang="en-US" altLang="zh-CN" sz="1800" b="1" dirty="0" smtClean="0">
                    <a:solidFill>
                      <a:srgbClr val="FFFFFF"/>
                    </a:solidFill>
                    <a:latin typeface="Arial"/>
                    <a:ea typeface="SimSun" pitchFamily="2" charset="-122"/>
                    <a:cs typeface="Arial"/>
                  </a:rPr>
                  <a:t> ý </a:t>
                </a:r>
                <a:r>
                  <a:rPr lang="en-US" altLang="zh-CN" sz="1800" b="1" dirty="0" err="1" smtClean="0">
                    <a:solidFill>
                      <a:srgbClr val="FFFFFF"/>
                    </a:solidFill>
                    <a:latin typeface="Arial"/>
                    <a:ea typeface="SimSun" pitchFamily="2" charset="-122"/>
                    <a:cs typeface="Arial"/>
                  </a:rPr>
                  <a:t>điều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địa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phương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quan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tâm</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bàn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thờ</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thờ</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không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biết</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(22-23)</a:t>
                </a:r>
              </a:p>
            </p:txBody>
          </p:sp>
          <p:sp>
            <p:nvSpPr>
              <p:cNvPr id="59468" name="Rectangle 76"/>
              <p:cNvSpPr>
                <a:spLocks noChangeArrowheads="1"/>
              </p:cNvSpPr>
              <p:nvPr/>
            </p:nvSpPr>
            <p:spPr bwMode="auto">
              <a:xfrm>
                <a:off x="2952"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7" name="Group 77"/>
            <p:cNvGrpSpPr>
              <a:grpSpLocks/>
            </p:cNvGrpSpPr>
            <p:nvPr/>
          </p:nvGrpSpPr>
          <p:grpSpPr bwMode="auto">
            <a:xfrm>
              <a:off x="0" y="3108"/>
              <a:ext cx="744" cy="633"/>
              <a:chOff x="0" y="3108"/>
              <a:chExt cx="744" cy="633"/>
            </a:xfrm>
          </p:grpSpPr>
          <p:sp>
            <p:nvSpPr>
              <p:cNvPr id="59470" name="Rectangle 78"/>
              <p:cNvSpPr>
                <a:spLocks noChangeArrowheads="1"/>
              </p:cNvSpPr>
              <p:nvPr/>
            </p:nvSpPr>
            <p:spPr bwMode="auto">
              <a:xfrm>
                <a:off x="32" y="3108"/>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Giới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thiệu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kiểu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đột</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kích</a:t>
                </a:r>
                <a:endParaRPr lang="en-US" altLang="zh-CN" sz="1800" b="1" dirty="0">
                  <a:solidFill>
                    <a:srgbClr val="FFFFFF"/>
                  </a:solidFill>
                  <a:latin typeface="Arial"/>
                  <a:ea typeface="SimSun" pitchFamily="2" charset="-122"/>
                  <a:cs typeface="Arial"/>
                </a:endParaRPr>
              </a:p>
            </p:txBody>
          </p:sp>
          <p:sp>
            <p:nvSpPr>
              <p:cNvPr id="59471" name="Rectangle 79"/>
              <p:cNvSpPr>
                <a:spLocks noChangeArrowheads="1"/>
              </p:cNvSpPr>
              <p:nvPr/>
            </p:nvSpPr>
            <p:spPr bwMode="auto">
              <a:xfrm>
                <a:off x="0" y="3108"/>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8" name="Group 80"/>
            <p:cNvGrpSpPr>
              <a:grpSpLocks/>
            </p:cNvGrpSpPr>
            <p:nvPr/>
          </p:nvGrpSpPr>
          <p:grpSpPr bwMode="auto">
            <a:xfrm>
              <a:off x="744" y="3108"/>
              <a:ext cx="1104" cy="633"/>
              <a:chOff x="744" y="3108"/>
              <a:chExt cx="1104" cy="633"/>
            </a:xfrm>
          </p:grpSpPr>
          <p:sp>
            <p:nvSpPr>
              <p:cNvPr id="59473" name="Rectangle 81"/>
              <p:cNvSpPr>
                <a:spLocks noChangeArrowheads="1"/>
              </p:cNvSpPr>
              <p:nvPr/>
            </p:nvSpPr>
            <p:spPr bwMode="auto">
              <a:xfrm>
                <a:off x="776" y="3108"/>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smtClean="0">
                    <a:solidFill>
                      <a:srgbClr val="FFFFFF"/>
                    </a:solidFill>
                    <a:latin typeface="Arial" charset="0"/>
                    <a:ea typeface="Arial" charset="0"/>
                    <a:cs typeface="Arial" charset="0"/>
                  </a:rPr>
                  <a:t>“</a:t>
                </a:r>
                <a:r>
                  <a:rPr lang="en-US" altLang="zh-CN" sz="1800" b="1" dirty="0" err="1" smtClean="0">
                    <a:solidFill>
                      <a:srgbClr val="FFFFFF"/>
                    </a:solidFill>
                    <a:latin typeface="Arial" charset="0"/>
                    <a:ea typeface="Arial" charset="0"/>
                    <a:cs typeface="Arial" charset="0"/>
                  </a:rPr>
                  <a:t>Vì</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sao</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bạn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cho</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rằng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những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này</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có</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vẻ</a:t>
                </a:r>
                <a:r>
                  <a:rPr lang="en-US" altLang="zh-CN" sz="1800" b="1" dirty="0" smtClean="0">
                    <a:solidFill>
                      <a:srgbClr val="FFFFFF"/>
                    </a:solidFill>
                    <a:latin typeface="Arial" charset="0"/>
                    <a:ea typeface="Arial" charset="0"/>
                    <a:cs typeface="Arial" charset="0"/>
                  </a:rPr>
                  <a:t> say?”</a:t>
                </a:r>
                <a:endParaRPr lang="en-US" altLang="zh-CN" sz="1800" b="1" dirty="0">
                  <a:solidFill>
                    <a:srgbClr val="FFFFFF"/>
                  </a:solidFill>
                  <a:latin typeface="Arial" charset="0"/>
                  <a:ea typeface="Arial" charset="0"/>
                  <a:cs typeface="Arial" charset="0"/>
                </a:endParaRPr>
              </a:p>
            </p:txBody>
          </p:sp>
          <p:sp>
            <p:nvSpPr>
              <p:cNvPr id="59474" name="Rectangle 82"/>
              <p:cNvSpPr>
                <a:spLocks noChangeArrowheads="1"/>
              </p:cNvSpPr>
              <p:nvPr/>
            </p:nvSpPr>
            <p:spPr bwMode="auto">
              <a:xfrm>
                <a:off x="744" y="3108"/>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9" name="Group 83"/>
            <p:cNvGrpSpPr>
              <a:grpSpLocks/>
            </p:cNvGrpSpPr>
            <p:nvPr/>
          </p:nvGrpSpPr>
          <p:grpSpPr bwMode="auto">
            <a:xfrm>
              <a:off x="1848" y="3108"/>
              <a:ext cx="1104" cy="633"/>
              <a:chOff x="1848" y="3108"/>
              <a:chExt cx="1104" cy="633"/>
            </a:xfrm>
          </p:grpSpPr>
          <p:sp>
            <p:nvSpPr>
              <p:cNvPr id="59476" name="Rectangle 84"/>
              <p:cNvSpPr>
                <a:spLocks noChangeArrowheads="1"/>
              </p:cNvSpPr>
              <p:nvPr/>
            </p:nvSpPr>
            <p:spPr bwMode="auto">
              <a:xfrm>
                <a:off x="1879"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smtClean="0">
                    <a:solidFill>
                      <a:srgbClr val="FFFFFF"/>
                    </a:solidFill>
                    <a:latin typeface="Arial" charset="0"/>
                    <a:ea typeface="Arial" charset="0"/>
                    <a:cs typeface="Arial" charset="0"/>
                  </a:rPr>
                  <a:t>“</a:t>
                </a:r>
                <a:r>
                  <a:rPr lang="en-US" altLang="zh-CN" sz="1800" b="1" dirty="0" err="1" smtClean="0">
                    <a:solidFill>
                      <a:srgbClr val="FFFFFF"/>
                    </a:solidFill>
                    <a:latin typeface="Arial" charset="0"/>
                    <a:ea typeface="Arial" charset="0"/>
                    <a:cs typeface="Arial" charset="0"/>
                  </a:rPr>
                  <a:t>Tôi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là</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Do </a:t>
                </a:r>
                <a:r>
                  <a:rPr lang="en-US" altLang="zh-CN" sz="1800" b="1" dirty="0" err="1" smtClean="0">
                    <a:solidFill>
                      <a:srgbClr val="FFFFFF"/>
                    </a:solidFill>
                    <a:latin typeface="Arial" charset="0"/>
                    <a:ea typeface="Arial" charset="0"/>
                    <a:cs typeface="Arial" charset="0"/>
                  </a:rPr>
                  <a:t>thái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cũng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đang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trông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đợi</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Đấng</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Mêsia</a:t>
                </a:r>
                <a:r>
                  <a:rPr lang="en-US" altLang="zh-CN" sz="1800" b="1" dirty="0" smtClean="0">
                    <a:solidFill>
                      <a:srgbClr val="FFFFFF"/>
                    </a:solidFill>
                    <a:latin typeface="Arial" charset="0"/>
                    <a:ea typeface="Arial" charset="0"/>
                    <a:cs typeface="Arial" charset="0"/>
                  </a:rPr>
                  <a:t>” </a:t>
                </a:r>
                <a:endParaRPr lang="en-US" altLang="zh-CN" sz="1800" b="1" dirty="0">
                  <a:solidFill>
                    <a:srgbClr val="FFFFFF"/>
                  </a:solidFill>
                  <a:latin typeface="Arial" charset="0"/>
                  <a:ea typeface="Arial" charset="0"/>
                  <a:cs typeface="Arial" charset="0"/>
                </a:endParaRPr>
              </a:p>
            </p:txBody>
          </p:sp>
          <p:sp>
            <p:nvSpPr>
              <p:cNvPr id="59477" name="Rectangle 85"/>
              <p:cNvSpPr>
                <a:spLocks noChangeArrowheads="1"/>
              </p:cNvSpPr>
              <p:nvPr/>
            </p:nvSpPr>
            <p:spPr bwMode="auto">
              <a:xfrm>
                <a:off x="1848"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30" name="Group 86"/>
            <p:cNvGrpSpPr>
              <a:grpSpLocks/>
            </p:cNvGrpSpPr>
            <p:nvPr/>
          </p:nvGrpSpPr>
          <p:grpSpPr bwMode="auto">
            <a:xfrm>
              <a:off x="2952" y="3108"/>
              <a:ext cx="1104" cy="633"/>
              <a:chOff x="2952" y="3108"/>
              <a:chExt cx="1104" cy="633"/>
            </a:xfrm>
          </p:grpSpPr>
          <p:sp>
            <p:nvSpPr>
              <p:cNvPr id="59479" name="Rectangle 87"/>
              <p:cNvSpPr>
                <a:spLocks noChangeArrowheads="1"/>
              </p:cNvSpPr>
              <p:nvPr/>
            </p:nvSpPr>
            <p:spPr bwMode="auto">
              <a:xfrm>
                <a:off x="2984"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smtClean="0">
                    <a:solidFill>
                      <a:srgbClr val="FFFFFF"/>
                    </a:solidFill>
                    <a:latin typeface="Arial" charset="0"/>
                    <a:ea typeface="Arial" charset="0"/>
                    <a:cs typeface="Arial" charset="0"/>
                  </a:rPr>
                  <a:t>“</a:t>
                </a:r>
                <a:r>
                  <a:rPr lang="en-US" altLang="zh-CN" sz="1800" b="1" dirty="0" err="1" smtClean="0">
                    <a:solidFill>
                      <a:srgbClr val="FFFFFF"/>
                    </a:solidFill>
                    <a:latin typeface="Arial" charset="0"/>
                    <a:ea typeface="Arial" charset="0"/>
                    <a:cs typeface="Arial" charset="0"/>
                  </a:rPr>
                  <a:t>Tôi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đã</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quan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sát</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thành</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phố</a:t>
                </a:r>
                <a:r>
                  <a:rPr lang="en-US" altLang="zh-CN" sz="1800" b="1" dirty="0" smtClean="0">
                    <a:solidFill>
                      <a:srgbClr val="FFFFFF"/>
                    </a:solidFill>
                    <a:latin typeface="Arial" charset="0"/>
                    <a:ea typeface="Arial" charset="0"/>
                    <a:cs typeface="Arial" charset="0"/>
                  </a:rPr>
                  <a:t>”</a:t>
                </a:r>
                <a:endParaRPr lang="en-US" altLang="zh-CN" sz="1800" b="1" dirty="0">
                  <a:solidFill>
                    <a:srgbClr val="FFFFFF"/>
                  </a:solidFill>
                  <a:latin typeface="Arial" charset="0"/>
                  <a:ea typeface="Arial" charset="0"/>
                  <a:cs typeface="Arial" charset="0"/>
                </a:endParaRPr>
              </a:p>
            </p:txBody>
          </p:sp>
          <p:sp>
            <p:nvSpPr>
              <p:cNvPr id="59480" name="Rectangle 88"/>
              <p:cNvSpPr>
                <a:spLocks noChangeArrowheads="1"/>
              </p:cNvSpPr>
              <p:nvPr/>
            </p:nvSpPr>
            <p:spPr bwMode="auto">
              <a:xfrm>
                <a:off x="2952"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31" name="Group 89"/>
            <p:cNvGrpSpPr>
              <a:grpSpLocks/>
            </p:cNvGrpSpPr>
            <p:nvPr/>
          </p:nvGrpSpPr>
          <p:grpSpPr bwMode="auto">
            <a:xfrm>
              <a:off x="0" y="3741"/>
              <a:ext cx="744" cy="748"/>
              <a:chOff x="0" y="3741"/>
              <a:chExt cx="744" cy="748"/>
            </a:xfrm>
          </p:grpSpPr>
          <p:sp>
            <p:nvSpPr>
              <p:cNvPr id="59482" name="Rectangle 90"/>
              <p:cNvSpPr>
                <a:spLocks noChangeArrowheads="1"/>
              </p:cNvSpPr>
              <p:nvPr/>
            </p:nvSpPr>
            <p:spPr bwMode="auto">
              <a:xfrm>
                <a:off x="32" y="3741"/>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Phương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cách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diễn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giả</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lôi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kéo</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sự</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a:t>
                </a:r>
                <a:r>
                  <a:rPr lang="en-US" altLang="zh-CN" sz="1800" b="1" dirty="0" smtClean="0">
                    <a:solidFill>
                      <a:srgbClr val="FFFFFF"/>
                    </a:solidFill>
                    <a:latin typeface="Arial"/>
                    <a:ea typeface="SimSun" pitchFamily="2" charset="-122"/>
                    <a:cs typeface="Arial"/>
                  </a:rPr>
                  <a:t> ý</a:t>
                </a:r>
                <a:endParaRPr lang="en-US" altLang="zh-CN" sz="1800" b="1" dirty="0">
                  <a:solidFill>
                    <a:srgbClr val="FFFFFF"/>
                  </a:solidFill>
                  <a:latin typeface="Arial"/>
                  <a:ea typeface="SimSun" pitchFamily="2" charset="-122"/>
                  <a:cs typeface="Arial"/>
                </a:endParaRPr>
              </a:p>
            </p:txBody>
          </p:sp>
          <p:sp>
            <p:nvSpPr>
              <p:cNvPr id="59483" name="Rectangle 91"/>
              <p:cNvSpPr>
                <a:spLocks noChangeArrowheads="1"/>
              </p:cNvSpPr>
              <p:nvPr/>
            </p:nvSpPr>
            <p:spPr bwMode="auto">
              <a:xfrm>
                <a:off x="0" y="3741"/>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9392" name="Group 92"/>
            <p:cNvGrpSpPr>
              <a:grpSpLocks/>
            </p:cNvGrpSpPr>
            <p:nvPr/>
          </p:nvGrpSpPr>
          <p:grpSpPr bwMode="auto">
            <a:xfrm>
              <a:off x="744" y="3741"/>
              <a:ext cx="1104" cy="748"/>
              <a:chOff x="744" y="3741"/>
              <a:chExt cx="1104" cy="748"/>
            </a:xfrm>
          </p:grpSpPr>
          <p:sp>
            <p:nvSpPr>
              <p:cNvPr id="59485" name="Rectangle 93"/>
              <p:cNvSpPr>
                <a:spLocks noChangeArrowheads="1"/>
              </p:cNvSpPr>
              <p:nvPr/>
            </p:nvSpPr>
            <p:spPr bwMode="auto">
              <a:xfrm>
                <a:off x="776" y="3741"/>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charset="0"/>
                    <a:ea typeface="Arial" charset="0"/>
                    <a:cs typeface="Arial" charset="0"/>
                  </a:rPr>
                  <a:t>Khiến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ta</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tò</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mò</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nói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tiếng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nước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khác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cách</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kỳ</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diệu</a:t>
                </a:r>
                <a:endParaRPr lang="en-US" altLang="zh-CN" sz="1800" b="1" dirty="0">
                  <a:solidFill>
                    <a:srgbClr val="FFFFFF"/>
                  </a:solidFill>
                  <a:latin typeface="Arial" charset="0"/>
                  <a:ea typeface="Arial" charset="0"/>
                  <a:cs typeface="Arial" charset="0"/>
                </a:endParaRPr>
              </a:p>
            </p:txBody>
          </p:sp>
          <p:sp>
            <p:nvSpPr>
              <p:cNvPr id="59486" name="Rectangle 94"/>
              <p:cNvSpPr>
                <a:spLocks noChangeArrowheads="1"/>
              </p:cNvSpPr>
              <p:nvPr/>
            </p:nvSpPr>
            <p:spPr bwMode="auto">
              <a:xfrm>
                <a:off x="744" y="3741"/>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9393" name="Group 95"/>
            <p:cNvGrpSpPr>
              <a:grpSpLocks/>
            </p:cNvGrpSpPr>
            <p:nvPr/>
          </p:nvGrpSpPr>
          <p:grpSpPr bwMode="auto">
            <a:xfrm>
              <a:off x="1848" y="3741"/>
              <a:ext cx="1104" cy="748"/>
              <a:chOff x="1848" y="3741"/>
              <a:chExt cx="1104" cy="748"/>
            </a:xfrm>
          </p:grpSpPr>
          <p:sp>
            <p:nvSpPr>
              <p:cNvPr id="59488" name="Rectangle 96"/>
              <p:cNvSpPr>
                <a:spLocks noChangeArrowheads="1"/>
              </p:cNvSpPr>
              <p:nvPr/>
            </p:nvSpPr>
            <p:spPr bwMode="auto">
              <a:xfrm>
                <a:off x="1879"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charset="0"/>
                    <a:ea typeface="Arial" charset="0"/>
                    <a:cs typeface="Arial" charset="0"/>
                  </a:rPr>
                  <a:t>Gợi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óc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tò</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mò</a:t>
                </a:r>
                <a:r>
                  <a:rPr lang="en-US" altLang="zh-CN" sz="1800" b="1" dirty="0" smtClean="0">
                    <a:solidFill>
                      <a:srgbClr val="FFFFFF"/>
                    </a:solidFill>
                    <a:latin typeface="Arial" charset="0"/>
                    <a:ea typeface="Arial" charset="0"/>
                    <a:cs typeface="Arial" charset="0"/>
                  </a:rPr>
                  <a:t>: Do </a:t>
                </a:r>
                <a:r>
                  <a:rPr lang="en-US" altLang="zh-CN" sz="1800" b="1" dirty="0" err="1" smtClean="0">
                    <a:solidFill>
                      <a:srgbClr val="FFFFFF"/>
                    </a:solidFill>
                    <a:latin typeface="Arial" charset="0"/>
                    <a:ea typeface="Arial" charset="0"/>
                    <a:cs typeface="Arial" charset="0"/>
                  </a:rPr>
                  <a:t>thái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giáo</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của</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ông</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khác</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với</a:t>
                </a:r>
                <a:r>
                  <a:rPr lang="en-US" altLang="zh-CN" b="1" dirty="0" smtClean="0">
                    <a:solidFill>
                      <a:srgbClr val="FFFFFF"/>
                    </a:solidFill>
                    <a:latin typeface="Arial" charset="0"/>
                    <a:ea typeface="Arial" charset="0"/>
                    <a:cs typeface="Arial" charset="0"/>
                  </a:rPr>
                  <a:t> Do </a:t>
                </a:r>
                <a:r>
                  <a:rPr lang="en-US" altLang="zh-CN" b="1" dirty="0" err="1" smtClean="0">
                    <a:solidFill>
                      <a:srgbClr val="FFFFFF"/>
                    </a:solidFill>
                    <a:latin typeface="Arial" charset="0"/>
                    <a:ea typeface="Arial" charset="0"/>
                    <a:cs typeface="Arial" charset="0"/>
                  </a:rPr>
                  <a:t>thái</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giáo</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của</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họ</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thế</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nào</a:t>
                </a:r>
                <a:r>
                  <a:rPr lang="en-US" altLang="zh-CN" sz="1800" b="1" dirty="0" smtClean="0">
                    <a:solidFill>
                      <a:srgbClr val="FFFFFF"/>
                    </a:solidFill>
                    <a:latin typeface="Arial" charset="0"/>
                    <a:ea typeface="Arial" charset="0"/>
                    <a:cs typeface="Arial" charset="0"/>
                  </a:rPr>
                  <a:t>  </a:t>
                </a:r>
                <a:endParaRPr lang="en-US" altLang="zh-CN" sz="1800" b="1" dirty="0">
                  <a:solidFill>
                    <a:srgbClr val="FFFFFF"/>
                  </a:solidFill>
                  <a:latin typeface="Arial" charset="0"/>
                  <a:ea typeface="Arial" charset="0"/>
                  <a:cs typeface="Arial" charset="0"/>
                </a:endParaRPr>
              </a:p>
            </p:txBody>
          </p:sp>
          <p:sp>
            <p:nvSpPr>
              <p:cNvPr id="59489" name="Rectangle 97"/>
              <p:cNvSpPr>
                <a:spLocks noChangeArrowheads="1"/>
              </p:cNvSpPr>
              <p:nvPr/>
            </p:nvSpPr>
            <p:spPr bwMode="auto">
              <a:xfrm>
                <a:off x="1848"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9394" name="Group 98"/>
            <p:cNvGrpSpPr>
              <a:grpSpLocks/>
            </p:cNvGrpSpPr>
            <p:nvPr/>
          </p:nvGrpSpPr>
          <p:grpSpPr bwMode="auto">
            <a:xfrm>
              <a:off x="2952" y="3741"/>
              <a:ext cx="1104" cy="748"/>
              <a:chOff x="2952" y="3741"/>
              <a:chExt cx="1104" cy="748"/>
            </a:xfrm>
          </p:grpSpPr>
          <p:sp>
            <p:nvSpPr>
              <p:cNvPr id="59491" name="Rectangle 99"/>
              <p:cNvSpPr>
                <a:spLocks noChangeArrowheads="1"/>
              </p:cNvSpPr>
              <p:nvPr/>
            </p:nvSpPr>
            <p:spPr bwMode="auto">
              <a:xfrm>
                <a:off x="2984"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Gợi</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óc</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tò</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mò</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về</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Đấng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không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biết</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là</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ai</a:t>
                </a:r>
                <a:r>
                  <a:rPr lang="en-US" altLang="zh-CN" b="1" dirty="0" smtClean="0">
                    <a:solidFill>
                      <a:srgbClr val="FFFFFF"/>
                    </a:solidFill>
                    <a:latin typeface="Arial"/>
                    <a:ea typeface="SimSun" pitchFamily="2" charset="-122"/>
                    <a:cs typeface="Arial"/>
                  </a:rPr>
                  <a:t>.</a:t>
                </a:r>
                <a:r>
                  <a:rPr lang="en-US" altLang="zh-CN" sz="1800" b="1" dirty="0" smtClean="0">
                    <a:solidFill>
                      <a:srgbClr val="FFFFFF"/>
                    </a:solidFill>
                    <a:latin typeface="Arial"/>
                    <a:ea typeface="SimSun" pitchFamily="2" charset="-122"/>
                    <a:cs typeface="Arial"/>
                  </a:rPr>
                  <a:t> </a:t>
                </a:r>
                <a:endParaRPr lang="en-US" altLang="zh-CN" sz="1800" b="1" dirty="0">
                  <a:solidFill>
                    <a:srgbClr val="FFFFFF"/>
                  </a:solidFill>
                  <a:latin typeface="Arial"/>
                  <a:ea typeface="SimSun" pitchFamily="2" charset="-122"/>
                  <a:cs typeface="Arial"/>
                </a:endParaRPr>
              </a:p>
            </p:txBody>
          </p:sp>
          <p:sp>
            <p:nvSpPr>
              <p:cNvPr id="59492" name="Rectangle 100"/>
              <p:cNvSpPr>
                <a:spLocks noChangeArrowheads="1"/>
              </p:cNvSpPr>
              <p:nvPr/>
            </p:nvSpPr>
            <p:spPr bwMode="auto">
              <a:xfrm>
                <a:off x="2952"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80580" name="Rectangle 102"/>
          <p:cNvSpPr>
            <a:spLocks noGrp="1" noChangeArrowheads="1"/>
          </p:cNvSpPr>
          <p:nvPr>
            <p:ph type="title" idx="4294967295"/>
          </p:nvPr>
        </p:nvSpPr>
        <p:spPr>
          <a:xfrm>
            <a:off x="0" y="76200"/>
            <a:ext cx="8305800" cy="584775"/>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eaLnBrk="1" hangingPunct="1"/>
            <a:r>
              <a:rPr lang="en-US" altLang="zh-CN" sz="3200" b="1" dirty="0" err="1" smtClean="0">
                <a:solidFill>
                  <a:srgbClr val="FFFFFF"/>
                </a:solidFill>
                <a:effectLst/>
                <a:latin typeface="Arial" charset="0"/>
                <a:ea typeface="ＭＳ Ｐゴシック" charset="0"/>
                <a:cs typeface="Arial" charset="0"/>
              </a:rPr>
              <a:t>Những</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Bài</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giảng</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trong</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sách</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Công</a:t>
            </a:r>
            <a:r>
              <a:rPr lang="en-US" altLang="zh-CN" sz="3200" b="1" dirty="0" smtClean="0">
                <a:solidFill>
                  <a:srgbClr val="FFFFFF"/>
                </a:solidFill>
                <a:effectLst/>
                <a:latin typeface="Arial" charset="0"/>
                <a:ea typeface="ＭＳ Ｐゴシック" charset="0"/>
                <a:cs typeface="Arial" charset="0"/>
              </a:rPr>
              <a:t> </a:t>
            </a:r>
            <a:r>
              <a:rPr lang="en-US" altLang="zh-CN" sz="3200" b="1" dirty="0" err="1" smtClean="0">
                <a:solidFill>
                  <a:srgbClr val="FFFFFF"/>
                </a:solidFill>
                <a:effectLst/>
                <a:latin typeface="Arial" charset="0"/>
                <a:ea typeface="ＭＳ Ｐゴシック" charset="0"/>
                <a:cs typeface="Arial" charset="0"/>
              </a:rPr>
              <a:t>Vụ</a:t>
            </a:r>
            <a:endParaRPr lang="en-US" sz="3200" b="1" dirty="0">
              <a:solidFill>
                <a:srgbClr val="FFFFFF"/>
              </a:solidFill>
              <a:effectLst/>
              <a:latin typeface="Arial" charset="0"/>
              <a:ea typeface="ＭＳ Ｐゴシック" charset="0"/>
              <a:cs typeface="Arial" charset="0"/>
            </a:endParaRPr>
          </a:p>
        </p:txBody>
      </p:sp>
      <p:sp>
        <p:nvSpPr>
          <p:cNvPr id="102" name="Text Box 2"/>
          <p:cNvSpPr txBox="1">
            <a:spLocks noChangeArrowheads="1"/>
          </p:cNvSpPr>
          <p:nvPr/>
        </p:nvSpPr>
        <p:spPr bwMode="auto">
          <a:xfrm>
            <a:off x="8382000" y="0"/>
            <a:ext cx="698500" cy="4619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a:cs typeface="Arial"/>
              </a:rPr>
              <a:t>136</a:t>
            </a:r>
          </a:p>
        </p:txBody>
      </p:sp>
    </p:spTree>
    <p:extLst>
      <p:ext uri="{BB962C8B-B14F-4D97-AF65-F5344CB8AC3E}">
        <p14:creationId xmlns:p14="http://schemas.microsoft.com/office/powerpoint/2010/main" val="41300980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9"/>
          <p:cNvSpPr>
            <a:spLocks noChangeArrowheads="1"/>
          </p:cNvSpPr>
          <p:nvPr/>
        </p:nvSpPr>
        <p:spPr bwMode="auto">
          <a:xfrm>
            <a:off x="0" y="0"/>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a:lstStyle/>
          <a:p>
            <a:endParaRPr lang="en-US">
              <a:solidFill>
                <a:srgbClr val="FFFFFF"/>
              </a:solidFill>
            </a:endParaRPr>
          </a:p>
        </p:txBody>
      </p:sp>
      <p:sp>
        <p:nvSpPr>
          <p:cNvPr id="282626" name="Rectangle 78"/>
          <p:cNvSpPr>
            <a:spLocks noChangeArrowheads="1"/>
          </p:cNvSpPr>
          <p:nvPr/>
        </p:nvSpPr>
        <p:spPr bwMode="auto">
          <a:xfrm>
            <a:off x="0" y="609600"/>
            <a:ext cx="1676400" cy="624840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solidFill>
                <a:srgbClr val="FFFFFF"/>
              </a:solidFill>
              <a:latin typeface="Arial" charset="0"/>
              <a:cs typeface="Arial" charset="0"/>
            </a:endParaRPr>
          </a:p>
        </p:txBody>
      </p:sp>
      <p:grpSp>
        <p:nvGrpSpPr>
          <p:cNvPr id="2" name="Group 4"/>
          <p:cNvGrpSpPr>
            <a:grpSpLocks/>
          </p:cNvGrpSpPr>
          <p:nvPr/>
        </p:nvGrpSpPr>
        <p:grpSpPr bwMode="auto">
          <a:xfrm>
            <a:off x="0" y="582613"/>
            <a:ext cx="9144000" cy="6275387"/>
            <a:chOff x="0" y="0"/>
            <a:chExt cx="4056" cy="4258"/>
          </a:xfrm>
        </p:grpSpPr>
        <p:grpSp>
          <p:nvGrpSpPr>
            <p:cNvPr id="3" name="Group 5"/>
            <p:cNvGrpSpPr>
              <a:grpSpLocks/>
            </p:cNvGrpSpPr>
            <p:nvPr/>
          </p:nvGrpSpPr>
          <p:grpSpPr bwMode="auto">
            <a:xfrm>
              <a:off x="0" y="0"/>
              <a:ext cx="744" cy="748"/>
              <a:chOff x="0" y="0"/>
              <a:chExt cx="744" cy="748"/>
            </a:xfrm>
          </p:grpSpPr>
          <p:sp>
            <p:nvSpPr>
              <p:cNvPr id="60422" name="Rectangle 6"/>
              <p:cNvSpPr>
                <a:spLocks noChangeArrowheads="1"/>
              </p:cNvSpPr>
              <p:nvPr/>
            </p:nvSpPr>
            <p:spPr bwMode="auto">
              <a:xfrm>
                <a:off x="32" y="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Thân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bài</a:t>
                </a:r>
                <a:endParaRPr lang="en-US" altLang="zh-CN" sz="1800" b="1" dirty="0">
                  <a:solidFill>
                    <a:srgbClr val="FFFFFF"/>
                  </a:solidFill>
                  <a:latin typeface="Arial"/>
                  <a:ea typeface="SimSun" pitchFamily="2" charset="-122"/>
                  <a:cs typeface="Arial"/>
                </a:endParaRPr>
              </a:p>
            </p:txBody>
          </p:sp>
          <p:sp>
            <p:nvSpPr>
              <p:cNvPr id="60423" name="Rectangle 7"/>
              <p:cNvSpPr>
                <a:spLocks noChangeArrowheads="1"/>
              </p:cNvSpPr>
              <p:nvPr/>
            </p:nvSpPr>
            <p:spPr bwMode="auto">
              <a:xfrm>
                <a:off x="0" y="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4" name="Group 8"/>
            <p:cNvGrpSpPr>
              <a:grpSpLocks/>
            </p:cNvGrpSpPr>
            <p:nvPr/>
          </p:nvGrpSpPr>
          <p:grpSpPr bwMode="auto">
            <a:xfrm>
              <a:off x="744" y="0"/>
              <a:ext cx="1104" cy="748"/>
              <a:chOff x="744" y="0"/>
              <a:chExt cx="1104" cy="748"/>
            </a:xfrm>
          </p:grpSpPr>
          <p:sp>
            <p:nvSpPr>
              <p:cNvPr id="60425" name="Rectangle 9"/>
              <p:cNvSpPr>
                <a:spLocks noChangeArrowheads="1"/>
              </p:cNvSpPr>
              <p:nvPr/>
            </p:nvSpPr>
            <p:spPr bwMode="auto">
              <a:xfrm>
                <a:off x="776" y="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smtClean="0">
                    <a:solidFill>
                      <a:srgbClr val="FFFFFF"/>
                    </a:solidFill>
                    <a:latin typeface="Arial"/>
                    <a:ea typeface="SimSun" pitchFamily="2" charset="-122"/>
                    <a:cs typeface="Arial"/>
                  </a:rPr>
                  <a:t>“</a:t>
                </a:r>
                <a:r>
                  <a:rPr lang="en-US" altLang="zh-CN" sz="1800" b="1" dirty="0" err="1" smtClean="0">
                    <a:solidFill>
                      <a:srgbClr val="FFFFFF"/>
                    </a:solidFill>
                    <a:latin typeface="Arial"/>
                    <a:ea typeface="SimSun" pitchFamily="2" charset="-122"/>
                    <a:cs typeface="Arial"/>
                  </a:rPr>
                  <a:t>Đức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giáng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xuống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từ</a:t>
                </a:r>
                <a:r>
                  <a:rPr lang="en-US" altLang="zh-CN" sz="1800" b="1" dirty="0" smtClean="0">
                    <a:solidFill>
                      <a:srgbClr val="FFFFFF"/>
                    </a:solidFill>
                    <a:latin typeface="Arial"/>
                    <a:ea typeface="SimSun" pitchFamily="2" charset="-122"/>
                    <a:cs typeface="Arial"/>
                  </a:rPr>
                  <a:t> Jesus </a:t>
                </a:r>
                <a:r>
                  <a:rPr lang="en-US" altLang="zh-CN" sz="1800" b="1" dirty="0" err="1" smtClean="0">
                    <a:solidFill>
                      <a:srgbClr val="FFFFFF"/>
                    </a:solidFill>
                    <a:latin typeface="Arial"/>
                    <a:ea typeface="SimSun" pitchFamily="2" charset="-122"/>
                    <a:cs typeface="Arial"/>
                  </a:rPr>
                  <a:t>Đấng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Mêsia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sống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lại</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(16-36)</a:t>
                </a:r>
              </a:p>
            </p:txBody>
          </p:sp>
          <p:sp>
            <p:nvSpPr>
              <p:cNvPr id="60426" name="Rectangle 10"/>
              <p:cNvSpPr>
                <a:spLocks noChangeArrowheads="1"/>
              </p:cNvSpPr>
              <p:nvPr/>
            </p:nvSpPr>
            <p:spPr bwMode="auto">
              <a:xfrm>
                <a:off x="744" y="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5" name="Group 11"/>
            <p:cNvGrpSpPr>
              <a:grpSpLocks/>
            </p:cNvGrpSpPr>
            <p:nvPr/>
          </p:nvGrpSpPr>
          <p:grpSpPr bwMode="auto">
            <a:xfrm>
              <a:off x="1848" y="0"/>
              <a:ext cx="1104" cy="748"/>
              <a:chOff x="1848" y="0"/>
              <a:chExt cx="1104" cy="748"/>
            </a:xfrm>
          </p:grpSpPr>
          <p:sp>
            <p:nvSpPr>
              <p:cNvPr id="60428" name="Rectangle 12"/>
              <p:cNvSpPr>
                <a:spLocks noChangeArrowheads="1"/>
              </p:cNvSpPr>
              <p:nvPr/>
            </p:nvSpPr>
            <p:spPr bwMode="auto">
              <a:xfrm>
                <a:off x="1879"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a:solidFill>
                      <a:srgbClr val="FFFFFF"/>
                    </a:solidFill>
                    <a:latin typeface="Arial"/>
                    <a:ea typeface="SimSun" pitchFamily="2" charset="-122"/>
                    <a:cs typeface="Arial"/>
                  </a:rPr>
                  <a:t>“</a:t>
                </a:r>
                <a:r>
                  <a:rPr lang="en-US" altLang="zh-CN" sz="1800" b="1" dirty="0" smtClean="0">
                    <a:solidFill>
                      <a:srgbClr val="FFFFFF"/>
                    </a:solidFill>
                    <a:latin typeface="Arial"/>
                    <a:ea typeface="SimSun" pitchFamily="2" charset="-122"/>
                    <a:cs typeface="Arial"/>
                  </a:rPr>
                  <a:t>Jesus </a:t>
                </a:r>
                <a:r>
                  <a:rPr lang="en-US" altLang="zh-CN" sz="1800" b="1" dirty="0" err="1" smtClean="0">
                    <a:solidFill>
                      <a:srgbClr val="FFFFFF"/>
                    </a:solidFill>
                    <a:latin typeface="Arial"/>
                    <a:ea typeface="SimSun" pitchFamily="2" charset="-122"/>
                    <a:cs typeface="Arial"/>
                  </a:rPr>
                  <a:t>là</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a:t>
                </a:r>
                <a:r>
                  <a:rPr lang="en-US" altLang="zh-CN" sz="1800" b="1" dirty="0" err="1" smtClean="0">
                    <a:solidFill>
                      <a:srgbClr val="FFFFFF"/>
                    </a:solidFill>
                    <a:latin typeface="Arial"/>
                    <a:ea typeface="SimSun" pitchFamily="2" charset="-122"/>
                    <a:cs typeface="Arial"/>
                  </a:rPr>
                  <a:t>ấng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Mêsia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sống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lại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của</a:t>
                </a:r>
                <a:endParaRPr lang="en-US" altLang="zh-CN" sz="1800" b="1" dirty="0" smtClean="0">
                  <a:solidFill>
                    <a:srgbClr val="FFFFFF"/>
                  </a:solidFill>
                  <a:latin typeface="Arial"/>
                  <a:ea typeface="SimSun" pitchFamily="2" charset="-122"/>
                  <a:cs typeface="Arial"/>
                </a:endParaRPr>
              </a:p>
              <a:p>
                <a:pPr algn="ctr">
                  <a:tabLst>
                    <a:tab pos="4114800" algn="l"/>
                  </a:tabLst>
                  <a:defRPr/>
                </a:pPr>
                <a:r>
                  <a:rPr lang="en-US" altLang="zh-CN" sz="1800" b="1" dirty="0" smtClean="0">
                    <a:solidFill>
                      <a:srgbClr val="FFFFFF"/>
                    </a:solidFill>
                    <a:latin typeface="Arial"/>
                    <a:ea typeface="SimSun" pitchFamily="2" charset="-122"/>
                    <a:cs typeface="Arial"/>
                  </a:rPr>
                  <a:t> </a:t>
                </a:r>
                <a:r>
                  <a:rPr lang="vi-VN" altLang="zh-CN" sz="1800" b="1" dirty="0" smtClean="0">
                    <a:solidFill>
                      <a:srgbClr val="FFFFFF"/>
                    </a:solidFill>
                    <a:latin typeface="Arial"/>
                    <a:ea typeface="SimSun" pitchFamily="2" charset="-122"/>
                    <a:cs typeface="Arial"/>
                  </a:rPr>
                  <a:t>Y-sơ-ra-ên</a:t>
                </a:r>
                <a:r>
                  <a:rPr lang="en-US" altLang="zh-CN" sz="1800" b="1" dirty="0" smtClean="0">
                    <a:solidFill>
                      <a:srgbClr val="FFFFFF"/>
                    </a:solidFill>
                    <a:latin typeface="Arial"/>
                    <a:ea typeface="SimSun" pitchFamily="2" charset="-122"/>
                    <a:cs typeface="Arial"/>
                  </a:rPr>
                  <a:t> ” </a:t>
                </a:r>
                <a:r>
                  <a:rPr lang="en-US" altLang="zh-CN" sz="1800" b="1" dirty="0">
                    <a:solidFill>
                      <a:srgbClr val="FFFFFF"/>
                    </a:solidFill>
                    <a:latin typeface="Arial"/>
                    <a:ea typeface="SimSun" pitchFamily="2" charset="-122"/>
                    <a:cs typeface="Arial"/>
                  </a:rPr>
                  <a:t/>
                </a:r>
                <a:br>
                  <a:rPr lang="en-US" altLang="zh-CN" sz="1800" b="1" dirty="0">
                    <a:solidFill>
                      <a:srgbClr val="FFFFFF"/>
                    </a:solidFill>
                    <a:latin typeface="Arial"/>
                    <a:ea typeface="SimSun" pitchFamily="2" charset="-122"/>
                    <a:cs typeface="Arial"/>
                  </a:rPr>
                </a:br>
                <a:r>
                  <a:rPr lang="en-US" altLang="zh-CN" sz="1800" b="1" dirty="0">
                    <a:solidFill>
                      <a:srgbClr val="FFFFFF"/>
                    </a:solidFill>
                    <a:latin typeface="Arial"/>
                    <a:ea typeface="SimSun" pitchFamily="2" charset="-122"/>
                    <a:cs typeface="Arial"/>
                  </a:rPr>
                  <a:t>(23-37)</a:t>
                </a:r>
              </a:p>
            </p:txBody>
          </p:sp>
          <p:sp>
            <p:nvSpPr>
              <p:cNvPr id="60429" name="Rectangle 13"/>
              <p:cNvSpPr>
                <a:spLocks noChangeArrowheads="1"/>
              </p:cNvSpPr>
              <p:nvPr/>
            </p:nvSpPr>
            <p:spPr bwMode="auto">
              <a:xfrm>
                <a:off x="1848"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6" name="Group 14"/>
            <p:cNvGrpSpPr>
              <a:grpSpLocks/>
            </p:cNvGrpSpPr>
            <p:nvPr/>
          </p:nvGrpSpPr>
          <p:grpSpPr bwMode="auto">
            <a:xfrm>
              <a:off x="2952" y="0"/>
              <a:ext cx="1104" cy="748"/>
              <a:chOff x="2952" y="0"/>
              <a:chExt cx="1104" cy="748"/>
            </a:xfrm>
          </p:grpSpPr>
          <p:sp>
            <p:nvSpPr>
              <p:cNvPr id="60431" name="Rectangle 15"/>
              <p:cNvSpPr>
                <a:spLocks noChangeArrowheads="1"/>
              </p:cNvSpPr>
              <p:nvPr/>
            </p:nvSpPr>
            <p:spPr bwMode="auto">
              <a:xfrm>
                <a:off x="2984"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smtClean="0">
                    <a:solidFill>
                      <a:srgbClr val="FFFFFF"/>
                    </a:solidFill>
                    <a:latin typeface="Arial"/>
                    <a:ea typeface="SimSun" pitchFamily="2" charset="-122"/>
                    <a:cs typeface="Arial"/>
                  </a:rPr>
                  <a:t>“</a:t>
                </a:r>
                <a:r>
                  <a:rPr lang="en-US" altLang="zh-CN" sz="1800" b="1" dirty="0" err="1" smtClean="0">
                    <a:solidFill>
                      <a:srgbClr val="FFFFFF"/>
                    </a:solidFill>
                    <a:latin typeface="Arial"/>
                    <a:ea typeface="SimSun" pitchFamily="2" charset="-122"/>
                    <a:cs typeface="Arial"/>
                  </a:rPr>
                  <a:t>Thần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tượng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không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thể</a:t>
                </a:r>
                <a:r>
                  <a:rPr lang="en-US" altLang="zh-CN" sz="1800" b="1" dirty="0" smtClean="0">
                    <a:solidFill>
                      <a:srgbClr val="FFFFFF"/>
                    </a:solidFill>
                    <a:latin typeface="Arial"/>
                    <a:ea typeface="SimSun" pitchFamily="2" charset="-122"/>
                    <a:cs typeface="Arial"/>
                  </a:rPr>
                  <a:t> so </a:t>
                </a:r>
                <a:r>
                  <a:rPr lang="en-US" altLang="zh-CN" sz="1800" b="1" dirty="0" err="1" smtClean="0">
                    <a:solidFill>
                      <a:srgbClr val="FFFFFF"/>
                    </a:solidFill>
                    <a:latin typeface="Arial"/>
                    <a:ea typeface="SimSun" pitchFamily="2" charset="-122"/>
                    <a:cs typeface="Arial"/>
                  </a:rPr>
                  <a:t>sánh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với</a:t>
                </a:r>
                <a:r>
                  <a:rPr lang="en-US" altLang="zh-CN" sz="1800" b="1" dirty="0" smtClean="0">
                    <a:solidFill>
                      <a:srgbClr val="FFFFFF"/>
                    </a:solidFill>
                    <a:latin typeface="Arial"/>
                    <a:ea typeface="SimSun" pitchFamily="2" charset="-122"/>
                    <a:cs typeface="Arial"/>
                  </a:rPr>
                  <a:t> </a:t>
                </a:r>
                <a:r>
                  <a:rPr lang="vi-VN" altLang="zh-CN" sz="1800" b="1" dirty="0" smtClean="0">
                    <a:solidFill>
                      <a:srgbClr val="FFFFFF"/>
                    </a:solidFill>
                    <a:latin typeface="Arial"/>
                    <a:ea typeface="SimSun" pitchFamily="2" charset="-122"/>
                    <a:cs typeface="Arial"/>
                  </a:rPr>
                  <a:t>Đức Chúa Trời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sáng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tạo</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hằng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sống</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(24-28)</a:t>
                </a:r>
              </a:p>
            </p:txBody>
          </p:sp>
          <p:sp>
            <p:nvSpPr>
              <p:cNvPr id="60432" name="Rectangle 16"/>
              <p:cNvSpPr>
                <a:spLocks noChangeArrowheads="1"/>
              </p:cNvSpPr>
              <p:nvPr/>
            </p:nvSpPr>
            <p:spPr bwMode="auto">
              <a:xfrm>
                <a:off x="2952"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7" name="Group 17"/>
            <p:cNvGrpSpPr>
              <a:grpSpLocks/>
            </p:cNvGrpSpPr>
            <p:nvPr/>
          </p:nvGrpSpPr>
          <p:grpSpPr bwMode="auto">
            <a:xfrm>
              <a:off x="0" y="748"/>
              <a:ext cx="744" cy="633"/>
              <a:chOff x="0" y="748"/>
              <a:chExt cx="744" cy="633"/>
            </a:xfrm>
          </p:grpSpPr>
          <p:sp>
            <p:nvSpPr>
              <p:cNvPr id="60434" name="Rectangle 18"/>
              <p:cNvSpPr>
                <a:spLocks noChangeArrowheads="1"/>
              </p:cNvSpPr>
              <p:nvPr/>
            </p:nvSpPr>
            <p:spPr bwMode="auto">
              <a:xfrm>
                <a:off x="32" y="748"/>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Nguồn</a:t>
                </a:r>
                <a:r>
                  <a:rPr lang="en-US" altLang="zh-CN" sz="1800" b="1" dirty="0" smtClean="0">
                    <a:solidFill>
                      <a:srgbClr val="FFFFFF"/>
                    </a:solidFill>
                    <a:latin typeface="Arial"/>
                    <a:ea typeface="SimSun" pitchFamily="2" charset="-122"/>
                    <a:cs typeface="Arial"/>
                  </a:rPr>
                  <a:t> minh </a:t>
                </a:r>
                <a:r>
                  <a:rPr lang="en-US" altLang="zh-CN" sz="1800" b="1" dirty="0" err="1" smtClean="0">
                    <a:solidFill>
                      <a:srgbClr val="FFFFFF"/>
                    </a:solidFill>
                    <a:latin typeface="Arial"/>
                    <a:ea typeface="SimSun" pitchFamily="2" charset="-122"/>
                    <a:cs typeface="Arial"/>
                  </a:rPr>
                  <a:t>họa</a:t>
                </a:r>
                <a:endParaRPr lang="en-US" altLang="zh-CN" sz="1800" b="1" dirty="0">
                  <a:solidFill>
                    <a:srgbClr val="FFFFFF"/>
                  </a:solidFill>
                  <a:latin typeface="Arial"/>
                  <a:ea typeface="SimSun" pitchFamily="2" charset="-122"/>
                  <a:cs typeface="Arial"/>
                </a:endParaRPr>
              </a:p>
            </p:txBody>
          </p:sp>
          <p:sp>
            <p:nvSpPr>
              <p:cNvPr id="60435" name="Rectangle 19"/>
              <p:cNvSpPr>
                <a:spLocks noChangeArrowheads="1"/>
              </p:cNvSpPr>
              <p:nvPr/>
            </p:nvSpPr>
            <p:spPr bwMode="auto">
              <a:xfrm>
                <a:off x="0" y="748"/>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8" name="Group 20"/>
            <p:cNvGrpSpPr>
              <a:grpSpLocks/>
            </p:cNvGrpSpPr>
            <p:nvPr/>
          </p:nvGrpSpPr>
          <p:grpSpPr bwMode="auto">
            <a:xfrm>
              <a:off x="744" y="748"/>
              <a:ext cx="1104" cy="633"/>
              <a:chOff x="744" y="748"/>
              <a:chExt cx="1104" cy="633"/>
            </a:xfrm>
          </p:grpSpPr>
          <p:sp>
            <p:nvSpPr>
              <p:cNvPr id="60437" name="Rectangle 21"/>
              <p:cNvSpPr>
                <a:spLocks noChangeArrowheads="1"/>
              </p:cNvSpPr>
              <p:nvPr/>
            </p:nvSpPr>
            <p:spPr bwMode="auto">
              <a:xfrm>
                <a:off x="776" y="748"/>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Giôên</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2:28-32; </a:t>
                </a:r>
                <a:r>
                  <a:rPr lang="en-US" altLang="zh-CN" sz="1800" b="1" dirty="0" err="1" smtClean="0">
                    <a:solidFill>
                      <a:srgbClr val="FFFFFF"/>
                    </a:solidFill>
                    <a:latin typeface="Arial"/>
                    <a:ea typeface="SimSun" pitchFamily="2" charset="-122"/>
                    <a:cs typeface="Arial"/>
                  </a:rPr>
                  <a:t>Thi</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16:8-11; 110:1)</a:t>
                </a:r>
              </a:p>
            </p:txBody>
          </p:sp>
          <p:sp>
            <p:nvSpPr>
              <p:cNvPr id="60438" name="Rectangle 22"/>
              <p:cNvSpPr>
                <a:spLocks noChangeArrowheads="1"/>
              </p:cNvSpPr>
              <p:nvPr/>
            </p:nvSpPr>
            <p:spPr bwMode="auto">
              <a:xfrm>
                <a:off x="744" y="748"/>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9" name="Group 23"/>
            <p:cNvGrpSpPr>
              <a:grpSpLocks/>
            </p:cNvGrpSpPr>
            <p:nvPr/>
          </p:nvGrpSpPr>
          <p:grpSpPr bwMode="auto">
            <a:xfrm>
              <a:off x="1848" y="748"/>
              <a:ext cx="1104" cy="633"/>
              <a:chOff x="1848" y="748"/>
              <a:chExt cx="1104" cy="633"/>
            </a:xfrm>
          </p:grpSpPr>
          <p:sp>
            <p:nvSpPr>
              <p:cNvPr id="60440" name="Rectangle 24"/>
              <p:cNvSpPr>
                <a:spLocks noChangeArrowheads="1"/>
              </p:cNvSpPr>
              <p:nvPr/>
            </p:nvSpPr>
            <p:spPr bwMode="auto">
              <a:xfrm>
                <a:off x="1879"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Thi</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2:7; 16:10; </a:t>
                </a:r>
                <a:r>
                  <a:rPr lang="en-US" altLang="zh-CN" b="1" dirty="0" err="1" smtClean="0">
                    <a:solidFill>
                      <a:srgbClr val="FFFFFF"/>
                    </a:solidFill>
                    <a:latin typeface="Arial"/>
                    <a:ea typeface="SimSun" pitchFamily="2" charset="-122"/>
                    <a:cs typeface="Arial"/>
                  </a:rPr>
                  <a:t>Êsai</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55:3; </a:t>
                </a:r>
                <a:br>
                  <a:rPr lang="en-US" altLang="zh-CN" sz="1800" b="1" dirty="0">
                    <a:solidFill>
                      <a:srgbClr val="FFFFFF"/>
                    </a:solidFill>
                    <a:latin typeface="Arial"/>
                    <a:ea typeface="SimSun" pitchFamily="2" charset="-122"/>
                    <a:cs typeface="Arial"/>
                  </a:rPr>
                </a:br>
                <a:r>
                  <a:rPr lang="en-US" altLang="zh-CN" sz="1800" b="1" dirty="0" err="1" smtClean="0">
                    <a:solidFill>
                      <a:srgbClr val="FFFFFF"/>
                    </a:solidFill>
                    <a:latin typeface="Arial"/>
                    <a:ea typeface="SimSun" pitchFamily="2" charset="-122"/>
                    <a:cs typeface="Arial"/>
                  </a:rPr>
                  <a:t>Habacúc</a:t>
                </a:r>
                <a:r>
                  <a:rPr lang="en-US" altLang="zh-CN" sz="1800" b="1" dirty="0" smtClean="0">
                    <a:solidFill>
                      <a:srgbClr val="FFFFFF"/>
                    </a:solidFill>
                    <a:latin typeface="Arial"/>
                    <a:ea typeface="SimSun" pitchFamily="2" charset="-122"/>
                    <a:cs typeface="Arial"/>
                  </a:rPr>
                  <a:t> 1:5</a:t>
                </a:r>
                <a:r>
                  <a:rPr lang="en-US" altLang="zh-CN" sz="1800" b="1" dirty="0">
                    <a:solidFill>
                      <a:srgbClr val="FFFFFF"/>
                    </a:solidFill>
                    <a:latin typeface="Arial"/>
                    <a:ea typeface="SimSun" pitchFamily="2" charset="-122"/>
                    <a:cs typeface="Arial"/>
                  </a:rPr>
                  <a:t>)</a:t>
                </a:r>
              </a:p>
            </p:txBody>
          </p:sp>
          <p:sp>
            <p:nvSpPr>
              <p:cNvPr id="60441" name="Rectangle 25"/>
              <p:cNvSpPr>
                <a:spLocks noChangeArrowheads="1"/>
              </p:cNvSpPr>
              <p:nvPr/>
            </p:nvSpPr>
            <p:spPr bwMode="auto">
              <a:xfrm>
                <a:off x="1848"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0" name="Group 26"/>
            <p:cNvGrpSpPr>
              <a:grpSpLocks/>
            </p:cNvGrpSpPr>
            <p:nvPr/>
          </p:nvGrpSpPr>
          <p:grpSpPr bwMode="auto">
            <a:xfrm>
              <a:off x="2952" y="748"/>
              <a:ext cx="1104" cy="633"/>
              <a:chOff x="2952" y="748"/>
              <a:chExt cx="1104" cy="633"/>
            </a:xfrm>
          </p:grpSpPr>
          <p:sp>
            <p:nvSpPr>
              <p:cNvPr id="60443" name="Rectangle 27"/>
              <p:cNvSpPr>
                <a:spLocks noChangeArrowheads="1"/>
              </p:cNvSpPr>
              <p:nvPr/>
            </p:nvSpPr>
            <p:spPr bwMode="auto">
              <a:xfrm>
                <a:off x="2984"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Thế</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tục</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(v. 28: </a:t>
                </a:r>
                <a:r>
                  <a:rPr lang="en-US" altLang="zh-CN" sz="1800" b="1" dirty="0" err="1" smtClean="0">
                    <a:solidFill>
                      <a:srgbClr val="FFFFFF"/>
                    </a:solidFill>
                    <a:latin typeface="Arial"/>
                    <a:ea typeface="SimSun" pitchFamily="2" charset="-122"/>
                    <a:cs typeface="Arial"/>
                  </a:rPr>
                  <a:t>thi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sĩ</a:t>
                </a:r>
                <a:r>
                  <a:rPr lang="en-US" altLang="zh-CN" sz="1800" b="1" dirty="0" smtClean="0">
                    <a:solidFill>
                      <a:srgbClr val="FFFFFF"/>
                    </a:solidFill>
                    <a:latin typeface="Arial"/>
                    <a:ea typeface="SimSun" pitchFamily="2" charset="-122"/>
                    <a:cs typeface="Arial"/>
                  </a:rPr>
                  <a:t> </a:t>
                </a:r>
                <a:r>
                  <a:rPr lang="en-US" altLang="zh-CN" sz="1800" b="1" dirty="0" err="1">
                    <a:solidFill>
                      <a:srgbClr val="FFFFFF"/>
                    </a:solidFill>
                    <a:latin typeface="Arial"/>
                    <a:ea typeface="SimSun" pitchFamily="2" charset="-122"/>
                    <a:cs typeface="Arial"/>
                  </a:rPr>
                  <a:t>Epimenides</a:t>
                </a:r>
                <a:r>
                  <a:rPr lang="en-US" altLang="zh-CN" sz="1800" b="1" dirty="0">
                    <a:solidFill>
                      <a:srgbClr val="FFFFFF"/>
                    </a:solidFill>
                    <a:latin typeface="Arial"/>
                    <a:ea typeface="SimSun" pitchFamily="2" charset="-122"/>
                    <a:cs typeface="Arial"/>
                  </a:rPr>
                  <a:t> &amp; </a:t>
                </a:r>
                <a:r>
                  <a:rPr lang="en-US" altLang="zh-CN" sz="1800" b="1" dirty="0" err="1">
                    <a:solidFill>
                      <a:srgbClr val="FFFFFF"/>
                    </a:solidFill>
                    <a:latin typeface="Arial"/>
                    <a:ea typeface="SimSun" pitchFamily="2" charset="-122"/>
                    <a:cs typeface="Arial"/>
                  </a:rPr>
                  <a:t>Aratus</a:t>
                </a:r>
                <a:r>
                  <a:rPr lang="en-US" altLang="zh-CN" sz="1800" b="1" dirty="0">
                    <a:solidFill>
                      <a:srgbClr val="FFFFFF"/>
                    </a:solidFill>
                    <a:latin typeface="Arial"/>
                    <a:ea typeface="SimSun" pitchFamily="2" charset="-122"/>
                    <a:cs typeface="Arial"/>
                  </a:rPr>
                  <a:t>)</a:t>
                </a:r>
              </a:p>
            </p:txBody>
          </p:sp>
          <p:sp>
            <p:nvSpPr>
              <p:cNvPr id="60444" name="Rectangle 28"/>
              <p:cNvSpPr>
                <a:spLocks noChangeArrowheads="1"/>
              </p:cNvSpPr>
              <p:nvPr/>
            </p:nvSpPr>
            <p:spPr bwMode="auto">
              <a:xfrm>
                <a:off x="2952"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1" name="Group 29"/>
            <p:cNvGrpSpPr>
              <a:grpSpLocks/>
            </p:cNvGrpSpPr>
            <p:nvPr/>
          </p:nvGrpSpPr>
          <p:grpSpPr bwMode="auto">
            <a:xfrm>
              <a:off x="0" y="1381"/>
              <a:ext cx="744" cy="633"/>
              <a:chOff x="0" y="1381"/>
              <a:chExt cx="744" cy="633"/>
            </a:xfrm>
          </p:grpSpPr>
          <p:sp>
            <p:nvSpPr>
              <p:cNvPr id="60446" name="Rectangle 30"/>
              <p:cNvSpPr>
                <a:spLocks noChangeArrowheads="1"/>
              </p:cNvSpPr>
              <p:nvPr/>
            </p:nvSpPr>
            <p:spPr bwMode="auto">
              <a:xfrm>
                <a:off x="32" y="1381"/>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Nói</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đến</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sự</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phục</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sinh</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của</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Chúa</a:t>
                </a:r>
                <a:endParaRPr lang="en-US" altLang="zh-CN" sz="1800" b="1" dirty="0">
                  <a:solidFill>
                    <a:srgbClr val="FFFFFF"/>
                  </a:solidFill>
                  <a:latin typeface="Arial"/>
                  <a:ea typeface="SimSun" pitchFamily="2" charset="-122"/>
                  <a:cs typeface="Arial"/>
                </a:endParaRPr>
              </a:p>
            </p:txBody>
          </p:sp>
          <p:sp>
            <p:nvSpPr>
              <p:cNvPr id="60447" name="Rectangle 31"/>
              <p:cNvSpPr>
                <a:spLocks noChangeArrowheads="1"/>
              </p:cNvSpPr>
              <p:nvPr/>
            </p:nvSpPr>
            <p:spPr bwMode="auto">
              <a:xfrm>
                <a:off x="0" y="1381"/>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2" name="Group 32"/>
            <p:cNvGrpSpPr>
              <a:grpSpLocks/>
            </p:cNvGrpSpPr>
            <p:nvPr/>
          </p:nvGrpSpPr>
          <p:grpSpPr bwMode="auto">
            <a:xfrm>
              <a:off x="744" y="1381"/>
              <a:ext cx="1104" cy="633"/>
              <a:chOff x="744" y="1381"/>
              <a:chExt cx="1104" cy="633"/>
            </a:xfrm>
          </p:grpSpPr>
          <p:sp>
            <p:nvSpPr>
              <p:cNvPr id="60449" name="Rectangle 33"/>
              <p:cNvSpPr>
                <a:spLocks noChangeArrowheads="1"/>
              </p:cNvSpPr>
              <p:nvPr/>
            </p:nvSpPr>
            <p:spPr bwMode="auto">
              <a:xfrm>
                <a:off x="776" y="1381"/>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Mở</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rộng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với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nền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tảng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Kinh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Thánh</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(24-32)</a:t>
                </a:r>
              </a:p>
            </p:txBody>
          </p:sp>
          <p:sp>
            <p:nvSpPr>
              <p:cNvPr id="60450" name="Rectangle 34"/>
              <p:cNvSpPr>
                <a:spLocks noChangeArrowheads="1"/>
              </p:cNvSpPr>
              <p:nvPr/>
            </p:nvSpPr>
            <p:spPr bwMode="auto">
              <a:xfrm>
                <a:off x="744" y="1381"/>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3" name="Group 35"/>
            <p:cNvGrpSpPr>
              <a:grpSpLocks/>
            </p:cNvGrpSpPr>
            <p:nvPr/>
          </p:nvGrpSpPr>
          <p:grpSpPr bwMode="auto">
            <a:xfrm>
              <a:off x="1848" y="1381"/>
              <a:ext cx="1104" cy="633"/>
              <a:chOff x="1848" y="1381"/>
              <a:chExt cx="1104" cy="633"/>
            </a:xfrm>
          </p:grpSpPr>
          <p:sp>
            <p:nvSpPr>
              <p:cNvPr id="60452" name="Rectangle 36"/>
              <p:cNvSpPr>
                <a:spLocks noChangeArrowheads="1"/>
              </p:cNvSpPr>
              <p:nvPr/>
            </p:nvSpPr>
            <p:spPr bwMode="auto">
              <a:xfrm>
                <a:off x="1879"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Mở</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rộng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với</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nền</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tảng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Kinh</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Thánh</a:t>
                </a:r>
                <a:r>
                  <a:rPr lang="en-US" altLang="zh-CN" b="1" dirty="0" smtClean="0">
                    <a:solidFill>
                      <a:srgbClr val="FFFFFF"/>
                    </a:solidFill>
                    <a:latin typeface="Arial"/>
                    <a:ea typeface="SimSun" pitchFamily="2" charset="-122"/>
                    <a:cs typeface="Arial"/>
                  </a:rPr>
                  <a:t> (30-37</a:t>
                </a:r>
                <a:r>
                  <a:rPr lang="en-US" altLang="zh-CN" sz="1800" b="1" dirty="0">
                    <a:solidFill>
                      <a:srgbClr val="FFFFFF"/>
                    </a:solidFill>
                    <a:latin typeface="Arial"/>
                    <a:ea typeface="SimSun" pitchFamily="2" charset="-122"/>
                    <a:cs typeface="Arial"/>
                  </a:rPr>
                  <a:t>)</a:t>
                </a:r>
              </a:p>
            </p:txBody>
          </p:sp>
          <p:sp>
            <p:nvSpPr>
              <p:cNvPr id="60453" name="Rectangle 37"/>
              <p:cNvSpPr>
                <a:spLocks noChangeArrowheads="1"/>
              </p:cNvSpPr>
              <p:nvPr/>
            </p:nvSpPr>
            <p:spPr bwMode="auto">
              <a:xfrm>
                <a:off x="1848"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4" name="Group 38"/>
            <p:cNvGrpSpPr>
              <a:grpSpLocks/>
            </p:cNvGrpSpPr>
            <p:nvPr/>
          </p:nvGrpSpPr>
          <p:grpSpPr bwMode="auto">
            <a:xfrm>
              <a:off x="2952" y="1381"/>
              <a:ext cx="1104" cy="633"/>
              <a:chOff x="2952" y="1381"/>
              <a:chExt cx="1104" cy="633"/>
            </a:xfrm>
          </p:grpSpPr>
          <p:sp>
            <p:nvSpPr>
              <p:cNvPr id="60455" name="Rectangle 39"/>
              <p:cNvSpPr>
                <a:spLocks noChangeArrowheads="1"/>
              </p:cNvSpPr>
              <p:nvPr/>
            </p:nvSpPr>
            <p:spPr bwMode="auto">
              <a:xfrm>
                <a:off x="2984"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Ngắn</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&amp; </a:t>
                </a:r>
                <a:r>
                  <a:rPr lang="en-US" altLang="zh-CN" sz="1800" b="1" dirty="0" err="1" smtClean="0">
                    <a:solidFill>
                      <a:srgbClr val="FFFFFF"/>
                    </a:solidFill>
                    <a:latin typeface="Arial"/>
                    <a:ea typeface="SimSun" pitchFamily="2" charset="-122"/>
                    <a:cs typeface="Arial"/>
                  </a:rPr>
                  <a:t>không</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đề</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cập</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đến</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tên</a:t>
                </a:r>
                <a:r>
                  <a:rPr lang="en-US" altLang="zh-CN" b="1" dirty="0" smtClean="0">
                    <a:solidFill>
                      <a:srgbClr val="FFFFFF"/>
                    </a:solidFill>
                    <a:latin typeface="Arial"/>
                    <a:ea typeface="SimSun" pitchFamily="2" charset="-122"/>
                    <a:cs typeface="Arial"/>
                  </a:rPr>
                  <a:t> </a:t>
                </a:r>
                <a:r>
                  <a:rPr lang="en-US" altLang="zh-CN" sz="1800" b="1" dirty="0" smtClean="0">
                    <a:solidFill>
                      <a:srgbClr val="FFFFFF"/>
                    </a:solidFill>
                    <a:latin typeface="Arial"/>
                    <a:ea typeface="SimSun" pitchFamily="2" charset="-122"/>
                    <a:cs typeface="Arial"/>
                  </a:rPr>
                  <a:t>Jesus </a:t>
                </a:r>
                <a:r>
                  <a:rPr lang="en-US" altLang="zh-CN" sz="1800" b="1" dirty="0">
                    <a:solidFill>
                      <a:srgbClr val="FFFFFF"/>
                    </a:solidFill>
                    <a:latin typeface="Arial"/>
                    <a:ea typeface="SimSun" pitchFamily="2" charset="-122"/>
                    <a:cs typeface="Arial"/>
                  </a:rPr>
                  <a:t>(31)</a:t>
                </a:r>
              </a:p>
            </p:txBody>
          </p:sp>
          <p:sp>
            <p:nvSpPr>
              <p:cNvPr id="60456" name="Rectangle 40"/>
              <p:cNvSpPr>
                <a:spLocks noChangeArrowheads="1"/>
              </p:cNvSpPr>
              <p:nvPr/>
            </p:nvSpPr>
            <p:spPr bwMode="auto">
              <a:xfrm>
                <a:off x="2952"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5" name="Group 41"/>
            <p:cNvGrpSpPr>
              <a:grpSpLocks/>
            </p:cNvGrpSpPr>
            <p:nvPr/>
          </p:nvGrpSpPr>
          <p:grpSpPr bwMode="auto">
            <a:xfrm>
              <a:off x="0" y="2014"/>
              <a:ext cx="744" cy="748"/>
              <a:chOff x="0" y="2014"/>
              <a:chExt cx="744" cy="748"/>
            </a:xfrm>
          </p:grpSpPr>
          <p:sp>
            <p:nvSpPr>
              <p:cNvPr id="60458" name="Rectangle 42"/>
              <p:cNvSpPr>
                <a:spLocks noChangeArrowheads="1"/>
              </p:cNvSpPr>
              <p:nvPr/>
            </p:nvSpPr>
            <p:spPr bwMode="auto">
              <a:xfrm>
                <a:off x="32" y="2014"/>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Kết</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luận</a:t>
                </a:r>
                <a:endParaRPr lang="en-US" altLang="zh-CN" sz="1800" b="1" dirty="0">
                  <a:solidFill>
                    <a:srgbClr val="FFFFFF"/>
                  </a:solidFill>
                  <a:latin typeface="Arial"/>
                  <a:ea typeface="SimSun" pitchFamily="2" charset="-122"/>
                  <a:cs typeface="Arial"/>
                </a:endParaRPr>
              </a:p>
            </p:txBody>
          </p:sp>
          <p:sp>
            <p:nvSpPr>
              <p:cNvPr id="60459" name="Rectangle 43"/>
              <p:cNvSpPr>
                <a:spLocks noChangeArrowheads="1"/>
              </p:cNvSpPr>
              <p:nvPr/>
            </p:nvSpPr>
            <p:spPr bwMode="auto">
              <a:xfrm>
                <a:off x="0" y="2014"/>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6" name="Group 44"/>
            <p:cNvGrpSpPr>
              <a:grpSpLocks/>
            </p:cNvGrpSpPr>
            <p:nvPr/>
          </p:nvGrpSpPr>
          <p:grpSpPr bwMode="auto">
            <a:xfrm>
              <a:off x="744" y="2014"/>
              <a:ext cx="1104" cy="748"/>
              <a:chOff x="744" y="2014"/>
              <a:chExt cx="1104" cy="748"/>
            </a:xfrm>
          </p:grpSpPr>
          <p:sp>
            <p:nvSpPr>
              <p:cNvPr id="60461" name="Rectangle 45"/>
              <p:cNvSpPr>
                <a:spLocks noChangeArrowheads="1"/>
              </p:cNvSpPr>
              <p:nvPr/>
            </p:nvSpPr>
            <p:spPr bwMode="auto">
              <a:xfrm>
                <a:off x="776" y="2014"/>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b="1" dirty="0" smtClean="0">
                    <a:solidFill>
                      <a:srgbClr val="FFFFFF"/>
                    </a:solidFill>
                    <a:latin typeface="Arial"/>
                    <a:ea typeface="SimSun" pitchFamily="2" charset="-122"/>
                    <a:cs typeface="Arial"/>
                  </a:rPr>
                  <a:t>Ý </a:t>
                </a:r>
                <a:r>
                  <a:rPr lang="en-US" altLang="zh-CN" b="1" dirty="0" err="1" smtClean="0">
                    <a:solidFill>
                      <a:srgbClr val="FFFFFF"/>
                    </a:solidFill>
                    <a:latin typeface="Arial"/>
                    <a:ea typeface="SimSun" pitchFamily="2" charset="-122"/>
                    <a:cs typeface="Arial"/>
                  </a:rPr>
                  <a:t>chính</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Jesus </a:t>
                </a:r>
                <a:r>
                  <a:rPr lang="en-US" altLang="zh-CN" sz="1800" b="1" dirty="0" err="1" smtClean="0">
                    <a:solidFill>
                      <a:srgbClr val="FFFFFF"/>
                    </a:solidFill>
                    <a:latin typeface="Arial"/>
                    <a:ea typeface="SimSun" pitchFamily="2" charset="-122"/>
                    <a:cs typeface="Arial"/>
                  </a:rPr>
                  <a:t>là</a:t>
                </a:r>
                <a:r>
                  <a:rPr lang="en-US" altLang="zh-CN" sz="1800"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Đấng</a:t>
                </a:r>
                <a:r>
                  <a:rPr lang="en-US" altLang="zh-CN"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Mêsia</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(36)</a:t>
                </a:r>
              </a:p>
            </p:txBody>
          </p:sp>
          <p:sp>
            <p:nvSpPr>
              <p:cNvPr id="60462" name="Rectangle 46"/>
              <p:cNvSpPr>
                <a:spLocks noChangeArrowheads="1"/>
              </p:cNvSpPr>
              <p:nvPr/>
            </p:nvSpPr>
            <p:spPr bwMode="auto">
              <a:xfrm>
                <a:off x="744" y="2014"/>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7" name="Group 47"/>
            <p:cNvGrpSpPr>
              <a:grpSpLocks/>
            </p:cNvGrpSpPr>
            <p:nvPr/>
          </p:nvGrpSpPr>
          <p:grpSpPr bwMode="auto">
            <a:xfrm>
              <a:off x="1848" y="2014"/>
              <a:ext cx="1104" cy="748"/>
              <a:chOff x="1848" y="2014"/>
              <a:chExt cx="1104" cy="748"/>
            </a:xfrm>
          </p:grpSpPr>
          <p:sp>
            <p:nvSpPr>
              <p:cNvPr id="60464" name="Rectangle 48"/>
              <p:cNvSpPr>
                <a:spLocks noChangeArrowheads="1"/>
              </p:cNvSpPr>
              <p:nvPr/>
            </p:nvSpPr>
            <p:spPr bwMode="auto">
              <a:xfrm>
                <a:off x="1879"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400" b="1" dirty="0" err="1" smtClean="0">
                    <a:solidFill>
                      <a:srgbClr val="FFFFFF"/>
                    </a:solidFill>
                    <a:latin typeface="Arial"/>
                    <a:ea typeface="SimSun" pitchFamily="2" charset="-122"/>
                    <a:cs typeface="Arial"/>
                  </a:rPr>
                  <a:t>Kinh</a:t>
                </a:r>
                <a:r>
                  <a:rPr lang="en-US" altLang="zh-CN" sz="1400" b="1" dirty="0" smtClean="0">
                    <a:solidFill>
                      <a:srgbClr val="FFFFFF"/>
                    </a:solidFill>
                    <a:latin typeface="Arial"/>
                    <a:ea typeface="SimSun" pitchFamily="2" charset="-122"/>
                    <a:cs typeface="Arial"/>
                  </a:rPr>
                  <a:t> </a:t>
                </a:r>
                <a:r>
                  <a:rPr lang="en-US" altLang="zh-CN" sz="1400" b="1" dirty="0" err="1" smtClean="0">
                    <a:solidFill>
                      <a:srgbClr val="FFFFFF"/>
                    </a:solidFill>
                    <a:latin typeface="Arial"/>
                    <a:ea typeface="SimSun" pitchFamily="2" charset="-122"/>
                    <a:cs typeface="Arial"/>
                  </a:rPr>
                  <a:t>Thánh</a:t>
                </a:r>
                <a:r>
                  <a:rPr lang="en-US" altLang="zh-CN" sz="1400" b="1" dirty="0" smtClean="0">
                    <a:solidFill>
                      <a:srgbClr val="FFFFFF"/>
                    </a:solidFill>
                    <a:latin typeface="Arial"/>
                    <a:ea typeface="SimSun" pitchFamily="2" charset="-122"/>
                    <a:cs typeface="Arial"/>
                  </a:rPr>
                  <a:t> : </a:t>
                </a:r>
                <a:r>
                  <a:rPr lang="en-US" altLang="zh-CN" sz="1400" b="1" dirty="0" err="1" smtClean="0">
                    <a:solidFill>
                      <a:srgbClr val="FFFFFF"/>
                    </a:solidFill>
                    <a:latin typeface="Arial"/>
                    <a:ea typeface="SimSun" pitchFamily="2" charset="-122"/>
                    <a:cs typeface="Arial"/>
                  </a:rPr>
                  <a:t>Habacúc</a:t>
                </a:r>
                <a:r>
                  <a:rPr lang="en-US" altLang="zh-CN" sz="1400" b="1" dirty="0" smtClean="0">
                    <a:solidFill>
                      <a:srgbClr val="FFFFFF"/>
                    </a:solidFill>
                    <a:latin typeface="Arial"/>
                    <a:ea typeface="SimSun" pitchFamily="2" charset="-122"/>
                    <a:cs typeface="Arial"/>
                  </a:rPr>
                  <a:t> 1:5</a:t>
                </a:r>
                <a:r>
                  <a:rPr lang="en-US" altLang="zh-CN" sz="1800" b="1" dirty="0" smtClean="0">
                    <a:solidFill>
                      <a:srgbClr val="FFFFFF"/>
                    </a:solidFill>
                    <a:latin typeface="Arial"/>
                    <a:ea typeface="SimSun" pitchFamily="2" charset="-122"/>
                    <a:cs typeface="Arial"/>
                  </a:rPr>
                  <a:t>: “</a:t>
                </a:r>
                <a:r>
                  <a:rPr lang="vi-VN" sz="1200" dirty="0" smtClean="0">
                    <a:solidFill>
                      <a:schemeClr val="bg1"/>
                    </a:solidFill>
                  </a:rPr>
                  <a:t>ta đang làm ra trong ngày các ngươi một việc</a:t>
                </a:r>
                <a:r>
                  <a:rPr lang="en-US" sz="1200" dirty="0" smtClean="0">
                    <a:solidFill>
                      <a:schemeClr val="bg1"/>
                    </a:solidFill>
                  </a:rPr>
                  <a:t> …</a:t>
                </a:r>
                <a:r>
                  <a:rPr lang="vi-VN" sz="1200" dirty="0" smtClean="0"/>
                  <a:t> </a:t>
                </a:r>
                <a:r>
                  <a:rPr lang="vi-VN" sz="1200" dirty="0" smtClean="0">
                    <a:solidFill>
                      <a:schemeClr val="bg1"/>
                    </a:solidFill>
                  </a:rPr>
                  <a:t>các ngươi cũng không tin</a:t>
                </a:r>
                <a:r>
                  <a:rPr lang="en-US" altLang="zh-CN" sz="1200" b="1" dirty="0" smtClean="0">
                    <a:solidFill>
                      <a:srgbClr val="FFFFFF"/>
                    </a:solidFill>
                    <a:latin typeface="Arial"/>
                    <a:ea typeface="SimSun" pitchFamily="2" charset="-122"/>
                    <a:cs typeface="Arial"/>
                  </a:rPr>
                  <a:t>” (41)</a:t>
                </a:r>
                <a:endParaRPr lang="en-US" altLang="zh-CN" sz="1200" b="1" dirty="0">
                  <a:solidFill>
                    <a:srgbClr val="FFFFFF"/>
                  </a:solidFill>
                  <a:latin typeface="Arial"/>
                  <a:ea typeface="SimSun" pitchFamily="2" charset="-122"/>
                  <a:cs typeface="Arial"/>
                </a:endParaRPr>
              </a:p>
            </p:txBody>
          </p:sp>
          <p:sp>
            <p:nvSpPr>
              <p:cNvPr id="60465" name="Rectangle 49"/>
              <p:cNvSpPr>
                <a:spLocks noChangeArrowheads="1"/>
              </p:cNvSpPr>
              <p:nvPr/>
            </p:nvSpPr>
            <p:spPr bwMode="auto">
              <a:xfrm>
                <a:off x="1848"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8" name="Group 50"/>
            <p:cNvGrpSpPr>
              <a:grpSpLocks/>
            </p:cNvGrpSpPr>
            <p:nvPr/>
          </p:nvGrpSpPr>
          <p:grpSpPr bwMode="auto">
            <a:xfrm>
              <a:off x="2952" y="2014"/>
              <a:ext cx="1104" cy="748"/>
              <a:chOff x="2952" y="2014"/>
              <a:chExt cx="1104" cy="748"/>
            </a:xfrm>
          </p:grpSpPr>
          <p:sp>
            <p:nvSpPr>
              <p:cNvPr id="60467" name="Rectangle 51"/>
              <p:cNvSpPr>
                <a:spLocks noChangeArrowheads="1"/>
              </p:cNvSpPr>
              <p:nvPr/>
            </p:nvSpPr>
            <p:spPr bwMode="auto">
              <a:xfrm>
                <a:off x="2984"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Câu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hỏi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cấp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bách</a:t>
                </a:r>
                <a:r>
                  <a:rPr lang="en-US" altLang="zh-CN" sz="1800" b="1" dirty="0" smtClean="0">
                    <a:solidFill>
                      <a:srgbClr val="FFFFFF"/>
                    </a:solidFill>
                    <a:latin typeface="Arial"/>
                    <a:ea typeface="SimSun" pitchFamily="2" charset="-122"/>
                    <a:cs typeface="Arial"/>
                  </a:rPr>
                  <a:t>: “</a:t>
                </a:r>
                <a:r>
                  <a:rPr lang="en-US" altLang="zh-CN" sz="1600" b="1" dirty="0" smtClean="0">
                    <a:solidFill>
                      <a:srgbClr val="FFFFFF"/>
                    </a:solidFill>
                    <a:latin typeface="Arial"/>
                    <a:ea typeface="SimSun" pitchFamily="2" charset="-122"/>
                    <a:cs typeface="Arial"/>
                  </a:rPr>
                  <a:t>Ai </a:t>
                </a:r>
                <a:r>
                  <a:rPr lang="en-US" altLang="zh-CN" sz="1600" b="1" dirty="0" err="1" smtClean="0">
                    <a:solidFill>
                      <a:srgbClr val="FFFFFF"/>
                    </a:solidFill>
                    <a:latin typeface="Arial"/>
                    <a:ea typeface="SimSun" pitchFamily="2" charset="-122"/>
                    <a:cs typeface="Arial"/>
                  </a:rPr>
                  <a:t>sẽ</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phán</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xét</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chúng</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ta</a:t>
                </a:r>
                <a:r>
                  <a:rPr lang="en-US" altLang="zh-CN" sz="1600" b="1" dirty="0" smtClean="0">
                    <a:solidFill>
                      <a:srgbClr val="FFFFFF"/>
                    </a:solidFill>
                    <a:latin typeface="Arial"/>
                    <a:ea typeface="SimSun" pitchFamily="2" charset="-122"/>
                    <a:cs typeface="Arial"/>
                  </a:rPr>
                  <a:t>?” &amp; “Ai </a:t>
                </a:r>
                <a:r>
                  <a:rPr lang="en-US" altLang="zh-CN" sz="1600" b="1" dirty="0" err="1" smtClean="0">
                    <a:solidFill>
                      <a:srgbClr val="FFFFFF"/>
                    </a:solidFill>
                    <a:latin typeface="Arial"/>
                    <a:ea typeface="SimSun" pitchFamily="2" charset="-122"/>
                    <a:cs typeface="Arial"/>
                  </a:rPr>
                  <a:t>được</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kêu</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từ</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kẻ</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chết</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sống</a:t>
                </a:r>
                <a:r>
                  <a:rPr lang="en-US" altLang="zh-CN" sz="1600" b="1" dirty="0" smtClean="0">
                    <a:solidFill>
                      <a:srgbClr val="FFFFFF"/>
                    </a:solidFill>
                    <a:latin typeface="Arial"/>
                    <a:ea typeface="SimSun" pitchFamily="2" charset="-122"/>
                    <a:cs typeface="Arial"/>
                  </a:rPr>
                  <a:t> </a:t>
                </a:r>
                <a:r>
                  <a:rPr lang="en-US" altLang="zh-CN" sz="1600" b="1" dirty="0" err="1" smtClean="0">
                    <a:solidFill>
                      <a:srgbClr val="FFFFFF"/>
                    </a:solidFill>
                    <a:latin typeface="Arial"/>
                    <a:ea typeface="SimSun" pitchFamily="2" charset="-122"/>
                    <a:cs typeface="Arial"/>
                  </a:rPr>
                  <a:t>lại</a:t>
                </a:r>
                <a:r>
                  <a:rPr lang="en-US" altLang="zh-CN" sz="1600" b="1" dirty="0" smtClean="0">
                    <a:solidFill>
                      <a:srgbClr val="FFFFFF"/>
                    </a:solidFill>
                    <a:latin typeface="Arial"/>
                    <a:ea typeface="SimSun" pitchFamily="2" charset="-122"/>
                    <a:cs typeface="Arial"/>
                  </a:rPr>
                  <a:t>?” </a:t>
                </a:r>
                <a:r>
                  <a:rPr lang="en-US" altLang="zh-CN" sz="1600" b="1" dirty="0">
                    <a:solidFill>
                      <a:srgbClr val="FFFFFF"/>
                    </a:solidFill>
                    <a:latin typeface="Arial"/>
                    <a:ea typeface="SimSun" pitchFamily="2" charset="-122"/>
                    <a:cs typeface="Arial"/>
                  </a:rPr>
                  <a:t>(31)</a:t>
                </a:r>
              </a:p>
            </p:txBody>
          </p:sp>
          <p:sp>
            <p:nvSpPr>
              <p:cNvPr id="60468" name="Rectangle 52"/>
              <p:cNvSpPr>
                <a:spLocks noChangeArrowheads="1"/>
              </p:cNvSpPr>
              <p:nvPr/>
            </p:nvSpPr>
            <p:spPr bwMode="auto">
              <a:xfrm>
                <a:off x="2952"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19" name="Group 53"/>
            <p:cNvGrpSpPr>
              <a:grpSpLocks/>
            </p:cNvGrpSpPr>
            <p:nvPr/>
          </p:nvGrpSpPr>
          <p:grpSpPr bwMode="auto">
            <a:xfrm>
              <a:off x="0" y="2762"/>
              <a:ext cx="744" cy="748"/>
              <a:chOff x="0" y="2762"/>
              <a:chExt cx="744" cy="748"/>
            </a:xfrm>
          </p:grpSpPr>
          <p:sp>
            <p:nvSpPr>
              <p:cNvPr id="60470" name="Rectangle 54"/>
              <p:cNvSpPr>
                <a:spLocks noChangeArrowheads="1"/>
              </p:cNvSpPr>
              <p:nvPr/>
            </p:nvSpPr>
            <p:spPr bwMode="auto">
              <a:xfrm>
                <a:off x="32" y="2762"/>
                <a:ext cx="682"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b="1" dirty="0" err="1" smtClean="0">
                    <a:solidFill>
                      <a:srgbClr val="FFFFFF"/>
                    </a:solidFill>
                    <a:latin typeface="Arial"/>
                    <a:ea typeface="SimSun" pitchFamily="2" charset="-122"/>
                    <a:cs typeface="Arial"/>
                  </a:rPr>
                  <a:t>Ứng</a:t>
                </a:r>
                <a:r>
                  <a:rPr lang="en-US" altLang="zh-CN" b="1" dirty="0" smtClean="0">
                    <a:solidFill>
                      <a:srgbClr val="FFFFFF"/>
                    </a:solidFill>
                    <a:latin typeface="Arial"/>
                    <a:ea typeface="SimSun" pitchFamily="2" charset="-122"/>
                    <a:cs typeface="Arial"/>
                  </a:rPr>
                  <a:t> </a:t>
                </a:r>
                <a:r>
                  <a:rPr lang="en-US" altLang="zh-CN" b="1" dirty="0" err="1" smtClean="0">
                    <a:solidFill>
                      <a:srgbClr val="FFFFFF"/>
                    </a:solidFill>
                    <a:latin typeface="Arial"/>
                    <a:ea typeface="SimSun" pitchFamily="2" charset="-122"/>
                    <a:cs typeface="Arial"/>
                  </a:rPr>
                  <a:t>dụng</a:t>
                </a:r>
                <a:endParaRPr lang="en-US" altLang="zh-CN" sz="1800" b="1" dirty="0">
                  <a:solidFill>
                    <a:srgbClr val="FFFFFF"/>
                  </a:solidFill>
                  <a:latin typeface="Arial"/>
                  <a:ea typeface="SimSun" pitchFamily="2" charset="-122"/>
                  <a:cs typeface="Arial"/>
                </a:endParaRPr>
              </a:p>
            </p:txBody>
          </p:sp>
          <p:sp>
            <p:nvSpPr>
              <p:cNvPr id="60471" name="Rectangle 55"/>
              <p:cNvSpPr>
                <a:spLocks noChangeArrowheads="1"/>
              </p:cNvSpPr>
              <p:nvPr/>
            </p:nvSpPr>
            <p:spPr bwMode="auto">
              <a:xfrm>
                <a:off x="0" y="2762"/>
                <a:ext cx="74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0" name="Group 56"/>
            <p:cNvGrpSpPr>
              <a:grpSpLocks/>
            </p:cNvGrpSpPr>
            <p:nvPr/>
          </p:nvGrpSpPr>
          <p:grpSpPr bwMode="auto">
            <a:xfrm>
              <a:off x="744" y="2762"/>
              <a:ext cx="1104" cy="748"/>
              <a:chOff x="744" y="2762"/>
              <a:chExt cx="1104" cy="748"/>
            </a:xfrm>
          </p:grpSpPr>
          <p:sp>
            <p:nvSpPr>
              <p:cNvPr id="60473" name="Rectangle 57"/>
              <p:cNvSpPr>
                <a:spLocks noChangeArrowheads="1"/>
              </p:cNvSpPr>
              <p:nvPr/>
            </p:nvSpPr>
            <p:spPr bwMode="auto">
              <a:xfrm>
                <a:off x="776" y="2762"/>
                <a:ext cx="1040"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Gián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tiếp</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Điều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nhấn</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mạnh</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Làm</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sao</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chúng</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ta</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được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cứu</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(37)</a:t>
                </a:r>
              </a:p>
            </p:txBody>
          </p:sp>
          <p:sp>
            <p:nvSpPr>
              <p:cNvPr id="60474" name="Rectangle 58"/>
              <p:cNvSpPr>
                <a:spLocks noChangeArrowheads="1"/>
              </p:cNvSpPr>
              <p:nvPr/>
            </p:nvSpPr>
            <p:spPr bwMode="auto">
              <a:xfrm>
                <a:off x="744" y="2762"/>
                <a:ext cx="1103"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1" name="Group 59"/>
            <p:cNvGrpSpPr>
              <a:grpSpLocks/>
            </p:cNvGrpSpPr>
            <p:nvPr/>
          </p:nvGrpSpPr>
          <p:grpSpPr bwMode="auto">
            <a:xfrm>
              <a:off x="1848" y="2762"/>
              <a:ext cx="1104" cy="748"/>
              <a:chOff x="1848" y="2762"/>
              <a:chExt cx="1104" cy="748"/>
            </a:xfrm>
          </p:grpSpPr>
          <p:sp>
            <p:nvSpPr>
              <p:cNvPr id="60476" name="Rectangle 60"/>
              <p:cNvSpPr>
                <a:spLocks noChangeArrowheads="1"/>
              </p:cNvSpPr>
              <p:nvPr/>
            </p:nvSpPr>
            <p:spPr bwMode="auto">
              <a:xfrm>
                <a:off x="1879"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charset="0"/>
                    <a:ea typeface="Arial" charset="0"/>
                    <a:cs typeface="Arial" charset="0"/>
                  </a:rPr>
                  <a:t>Trực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tiếp</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anh</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em</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được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tha</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tội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nên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đừng</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chế</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giễu</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(38, 40)</a:t>
                </a:r>
              </a:p>
            </p:txBody>
          </p:sp>
          <p:sp>
            <p:nvSpPr>
              <p:cNvPr id="60477" name="Rectangle 61"/>
              <p:cNvSpPr>
                <a:spLocks noChangeArrowheads="1"/>
              </p:cNvSpPr>
              <p:nvPr/>
            </p:nvSpPr>
            <p:spPr bwMode="auto">
              <a:xfrm>
                <a:off x="1848"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2" name="Group 62"/>
            <p:cNvGrpSpPr>
              <a:grpSpLocks/>
            </p:cNvGrpSpPr>
            <p:nvPr/>
          </p:nvGrpSpPr>
          <p:grpSpPr bwMode="auto">
            <a:xfrm>
              <a:off x="2952" y="2762"/>
              <a:ext cx="1104" cy="748"/>
              <a:chOff x="2952" y="2762"/>
              <a:chExt cx="1104" cy="748"/>
            </a:xfrm>
          </p:grpSpPr>
          <p:sp>
            <p:nvSpPr>
              <p:cNvPr id="60479" name="Rectangle 63"/>
              <p:cNvSpPr>
                <a:spLocks noChangeArrowheads="1"/>
              </p:cNvSpPr>
              <p:nvPr/>
            </p:nvSpPr>
            <p:spPr bwMode="auto">
              <a:xfrm>
                <a:off x="2984"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charset="0"/>
                    <a:ea typeface="Arial" charset="0"/>
                    <a:cs typeface="Arial" charset="0"/>
                  </a:rPr>
                  <a:t>Trực</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tiếp</a:t>
                </a:r>
                <a:r>
                  <a:rPr lang="en-US" altLang="zh-CN" sz="1800" b="1" dirty="0" smtClean="0">
                    <a:solidFill>
                      <a:srgbClr val="FFFFFF"/>
                    </a:solidFill>
                    <a:latin typeface="Arial" charset="0"/>
                    <a:ea typeface="Arial" charset="0"/>
                    <a:cs typeface="Arial" charset="0"/>
                  </a:rPr>
                  <a:t>: </a:t>
                </a:r>
                <a:r>
                  <a:rPr lang="vi-VN" altLang="zh-CN" sz="1800" b="1" dirty="0" smtClean="0">
                    <a:solidFill>
                      <a:srgbClr val="FFFFFF"/>
                    </a:solidFill>
                    <a:latin typeface="Arial" charset="0"/>
                    <a:ea typeface="Arial" charset="0"/>
                    <a:cs typeface="Arial" charset="0"/>
                  </a:rPr>
                  <a:t>Đức Chúa Trời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bảo</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mọi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k</a:t>
                </a:r>
                <a:r>
                  <a:rPr lang="en-US" altLang="zh-CN" sz="1800" b="1" dirty="0" err="1" smtClean="0">
                    <a:solidFill>
                      <a:srgbClr val="FFFFFF"/>
                    </a:solidFill>
                    <a:latin typeface="Arial" charset="0"/>
                    <a:ea typeface="Arial" charset="0"/>
                    <a:cs typeface="Arial" charset="0"/>
                  </a:rPr>
                  <a:t>hắp</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nơi</a:t>
                </a:r>
                <a:r>
                  <a:rPr lang="en-US" altLang="zh-CN" sz="1800"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đều</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phải</a:t>
                </a:r>
                <a:r>
                  <a:rPr lang="en-US" altLang="zh-CN" b="1" dirty="0" smtClean="0">
                    <a:solidFill>
                      <a:srgbClr val="FFFFFF"/>
                    </a:solidFill>
                    <a:latin typeface="Arial" charset="0"/>
                    <a:ea typeface="Arial" charset="0"/>
                    <a:cs typeface="Arial" charset="0"/>
                  </a:rPr>
                  <a:t> </a:t>
                </a:r>
                <a:r>
                  <a:rPr lang="en-US" altLang="zh-CN" b="1" dirty="0" err="1" smtClean="0">
                    <a:solidFill>
                      <a:srgbClr val="FFFFFF"/>
                    </a:solidFill>
                    <a:latin typeface="Arial" charset="0"/>
                    <a:ea typeface="Arial" charset="0"/>
                    <a:cs typeface="Arial" charset="0"/>
                  </a:rPr>
                  <a:t>ăn</a:t>
                </a:r>
                <a:r>
                  <a:rPr lang="en-US" altLang="zh-CN"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năn</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(30) </a:t>
                </a:r>
              </a:p>
            </p:txBody>
          </p:sp>
          <p:sp>
            <p:nvSpPr>
              <p:cNvPr id="60480" name="Rectangle 64"/>
              <p:cNvSpPr>
                <a:spLocks noChangeArrowheads="1"/>
              </p:cNvSpPr>
              <p:nvPr/>
            </p:nvSpPr>
            <p:spPr bwMode="auto">
              <a:xfrm>
                <a:off x="2952"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3" name="Group 65"/>
            <p:cNvGrpSpPr>
              <a:grpSpLocks/>
            </p:cNvGrpSpPr>
            <p:nvPr/>
          </p:nvGrpSpPr>
          <p:grpSpPr bwMode="auto">
            <a:xfrm>
              <a:off x="0" y="3510"/>
              <a:ext cx="744" cy="748"/>
              <a:chOff x="0" y="3510"/>
              <a:chExt cx="744" cy="748"/>
            </a:xfrm>
          </p:grpSpPr>
          <p:sp>
            <p:nvSpPr>
              <p:cNvPr id="60482" name="Rectangle 66"/>
              <p:cNvSpPr>
                <a:spLocks noChangeArrowheads="1"/>
              </p:cNvSpPr>
              <p:nvPr/>
            </p:nvSpPr>
            <p:spPr bwMode="auto">
              <a:xfrm>
                <a:off x="32" y="351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lgn="ctr">
                  <a:tabLst>
                    <a:tab pos="4114800" algn="l"/>
                  </a:tabLst>
                  <a:defRPr/>
                </a:pPr>
                <a:r>
                  <a:rPr lang="en-US" altLang="zh-CN" sz="1800" b="1" dirty="0" err="1" smtClean="0">
                    <a:solidFill>
                      <a:srgbClr val="FFFFFF"/>
                    </a:solidFill>
                    <a:latin typeface="Arial"/>
                    <a:ea typeface="SimSun" pitchFamily="2" charset="-122"/>
                    <a:cs typeface="Arial"/>
                  </a:rPr>
                  <a:t>Kết</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quả</a:t>
                </a:r>
                <a:endParaRPr lang="en-US" altLang="zh-CN" sz="1800" b="1" dirty="0">
                  <a:solidFill>
                    <a:srgbClr val="FFFFFF"/>
                  </a:solidFill>
                  <a:latin typeface="Arial"/>
                  <a:ea typeface="SimSun" pitchFamily="2" charset="-122"/>
                  <a:cs typeface="Arial"/>
                </a:endParaRPr>
              </a:p>
            </p:txBody>
          </p:sp>
          <p:sp>
            <p:nvSpPr>
              <p:cNvPr id="60483" name="Rectangle 67"/>
              <p:cNvSpPr>
                <a:spLocks noChangeArrowheads="1"/>
              </p:cNvSpPr>
              <p:nvPr/>
            </p:nvSpPr>
            <p:spPr bwMode="auto">
              <a:xfrm>
                <a:off x="0" y="351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4" name="Group 68"/>
            <p:cNvGrpSpPr>
              <a:grpSpLocks/>
            </p:cNvGrpSpPr>
            <p:nvPr/>
          </p:nvGrpSpPr>
          <p:grpSpPr bwMode="auto">
            <a:xfrm>
              <a:off x="744" y="3510"/>
              <a:ext cx="1104" cy="748"/>
              <a:chOff x="744" y="3510"/>
              <a:chExt cx="1104" cy="748"/>
            </a:xfrm>
          </p:grpSpPr>
          <p:sp>
            <p:nvSpPr>
              <p:cNvPr id="60485" name="Rectangle 69"/>
              <p:cNvSpPr>
                <a:spLocks noChangeArrowheads="1"/>
              </p:cNvSpPr>
              <p:nvPr/>
            </p:nvSpPr>
            <p:spPr bwMode="auto">
              <a:xfrm>
                <a:off x="776" y="351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a:solidFill>
                      <a:srgbClr val="FFFFFF"/>
                    </a:solidFill>
                    <a:latin typeface="Arial"/>
                    <a:ea typeface="SimSun" pitchFamily="2" charset="-122"/>
                    <a:cs typeface="Arial"/>
                  </a:rPr>
                  <a:t>3000 </a:t>
                </a:r>
                <a:r>
                  <a:rPr lang="en-US" altLang="zh-CN" sz="1800" b="1" dirty="0" err="1" smtClean="0">
                    <a:solidFill>
                      <a:srgbClr val="FFFFFF"/>
                    </a:solidFill>
                    <a:latin typeface="Arial"/>
                    <a:ea typeface="SimSun" pitchFamily="2" charset="-122"/>
                    <a:cs typeface="Arial"/>
                  </a:rPr>
                  <a:t>người</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được</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cứu</a:t>
                </a:r>
                <a:r>
                  <a:rPr lang="en-US" altLang="zh-CN" sz="1800" b="1" dirty="0" smtClean="0">
                    <a:solidFill>
                      <a:srgbClr val="FFFFFF"/>
                    </a:solidFill>
                    <a:latin typeface="Arial"/>
                    <a:ea typeface="SimSun" pitchFamily="2" charset="-122"/>
                    <a:cs typeface="Arial"/>
                  </a:rPr>
                  <a:t> (41</a:t>
                </a:r>
                <a:r>
                  <a:rPr lang="en-US" altLang="zh-CN" sz="1800" b="1" dirty="0">
                    <a:solidFill>
                      <a:srgbClr val="FFFFFF"/>
                    </a:solidFill>
                    <a:latin typeface="Arial"/>
                    <a:ea typeface="SimSun" pitchFamily="2" charset="-122"/>
                    <a:cs typeface="Arial"/>
                  </a:rPr>
                  <a:t>)</a:t>
                </a:r>
              </a:p>
            </p:txBody>
          </p:sp>
          <p:sp>
            <p:nvSpPr>
              <p:cNvPr id="60486" name="Rectangle 70"/>
              <p:cNvSpPr>
                <a:spLocks noChangeArrowheads="1"/>
              </p:cNvSpPr>
              <p:nvPr/>
            </p:nvSpPr>
            <p:spPr bwMode="auto">
              <a:xfrm>
                <a:off x="744" y="351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5" name="Group 71"/>
            <p:cNvGrpSpPr>
              <a:grpSpLocks/>
            </p:cNvGrpSpPr>
            <p:nvPr/>
          </p:nvGrpSpPr>
          <p:grpSpPr bwMode="auto">
            <a:xfrm>
              <a:off x="1848" y="3510"/>
              <a:ext cx="1104" cy="748"/>
              <a:chOff x="1848" y="3510"/>
              <a:chExt cx="1104" cy="748"/>
            </a:xfrm>
          </p:grpSpPr>
          <p:sp>
            <p:nvSpPr>
              <p:cNvPr id="60488" name="Rectangle 72"/>
              <p:cNvSpPr>
                <a:spLocks noChangeArrowheads="1"/>
              </p:cNvSpPr>
              <p:nvPr/>
            </p:nvSpPr>
            <p:spPr bwMode="auto">
              <a:xfrm>
                <a:off x="1879"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charset="0"/>
                    <a:ea typeface="Arial" charset="0"/>
                    <a:cs typeface="Arial" charset="0"/>
                  </a:rPr>
                  <a:t>Mời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gọi</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lần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nữa</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một</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số</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người</a:t>
                </a:r>
                <a:r>
                  <a:rPr lang="en-US" altLang="zh-CN" sz="1800" b="1" dirty="0" smtClean="0">
                    <a:solidFill>
                      <a:srgbClr val="FFFFFF"/>
                    </a:solidFill>
                    <a:latin typeface="Arial" charset="0"/>
                    <a:ea typeface="Arial" charset="0"/>
                    <a:cs typeface="Arial" charset="0"/>
                  </a:rPr>
                  <a:t> tin, </a:t>
                </a:r>
                <a:r>
                  <a:rPr lang="en-US" altLang="zh-CN" sz="1800" b="1" dirty="0" err="1" smtClean="0">
                    <a:solidFill>
                      <a:srgbClr val="FFFFFF"/>
                    </a:solidFill>
                    <a:latin typeface="Arial" charset="0"/>
                    <a:ea typeface="Arial" charset="0"/>
                    <a:cs typeface="Arial" charset="0"/>
                  </a:rPr>
                  <a:t>ông</a:t>
                </a:r>
                <a:r>
                  <a:rPr lang="en-US" altLang="zh-CN" sz="1800" b="1" dirty="0" smtClean="0">
                    <a:solidFill>
                      <a:srgbClr val="FFFFFF"/>
                    </a:solidFill>
                    <a:latin typeface="Arial" charset="0"/>
                    <a:ea typeface="Arial" charset="0"/>
                    <a:cs typeface="Arial" charset="0"/>
                  </a:rPr>
                  <a:t> quay sang </a:t>
                </a:r>
                <a:r>
                  <a:rPr lang="en-US" altLang="zh-CN" sz="1800" b="1" dirty="0" err="1" smtClean="0">
                    <a:solidFill>
                      <a:srgbClr val="FFFFFF"/>
                    </a:solidFill>
                    <a:latin typeface="Arial" charset="0"/>
                    <a:ea typeface="Arial" charset="0"/>
                    <a:cs typeface="Arial" charset="0"/>
                  </a:rPr>
                  <a:t>Dân</a:t>
                </a:r>
                <a:r>
                  <a:rPr lang="en-US" altLang="zh-CN" sz="1800" b="1" dirty="0" smtClean="0">
                    <a:solidFill>
                      <a:srgbClr val="FFFFFF"/>
                    </a:solidFill>
                    <a:latin typeface="Arial" charset="0"/>
                    <a:ea typeface="Arial" charset="0"/>
                    <a:cs typeface="Arial" charset="0"/>
                  </a:rPr>
                  <a:t> </a:t>
                </a:r>
                <a:r>
                  <a:rPr lang="en-US" altLang="zh-CN" sz="1800" b="1" dirty="0" err="1" smtClean="0">
                    <a:solidFill>
                      <a:srgbClr val="FFFFFF"/>
                    </a:solidFill>
                    <a:latin typeface="Arial" charset="0"/>
                    <a:ea typeface="Arial" charset="0"/>
                    <a:cs typeface="Arial" charset="0"/>
                  </a:rPr>
                  <a:t>Ngoại</a:t>
                </a:r>
                <a:r>
                  <a:rPr lang="en-US" altLang="zh-CN" sz="1800" b="1" dirty="0" smtClean="0">
                    <a:solidFill>
                      <a:srgbClr val="FFFFFF"/>
                    </a:solidFill>
                    <a:latin typeface="Arial" charset="0"/>
                    <a:ea typeface="Arial" charset="0"/>
                    <a:cs typeface="Arial" charset="0"/>
                  </a:rPr>
                  <a:t> </a:t>
                </a:r>
                <a:r>
                  <a:rPr lang="en-US" altLang="zh-CN" sz="1800" b="1" dirty="0">
                    <a:solidFill>
                      <a:srgbClr val="FFFFFF"/>
                    </a:solidFill>
                    <a:latin typeface="Arial" charset="0"/>
                    <a:ea typeface="Arial" charset="0"/>
                    <a:cs typeface="Arial" charset="0"/>
                  </a:rPr>
                  <a:t/>
                </a:r>
                <a:br>
                  <a:rPr lang="en-US" altLang="zh-CN" sz="1800" b="1" dirty="0">
                    <a:solidFill>
                      <a:srgbClr val="FFFFFF"/>
                    </a:solidFill>
                    <a:latin typeface="Arial" charset="0"/>
                    <a:ea typeface="Arial" charset="0"/>
                    <a:cs typeface="Arial" charset="0"/>
                  </a:rPr>
                </a:br>
                <a:r>
                  <a:rPr lang="en-US" altLang="zh-CN" sz="1800" b="1" dirty="0">
                    <a:solidFill>
                      <a:srgbClr val="FFFFFF"/>
                    </a:solidFill>
                    <a:latin typeface="Arial" charset="0"/>
                    <a:ea typeface="Arial" charset="0"/>
                    <a:cs typeface="Arial" charset="0"/>
                  </a:rPr>
                  <a:t>(42-48)</a:t>
                </a:r>
              </a:p>
            </p:txBody>
          </p:sp>
          <p:sp>
            <p:nvSpPr>
              <p:cNvPr id="60489" name="Rectangle 73"/>
              <p:cNvSpPr>
                <a:spLocks noChangeArrowheads="1"/>
              </p:cNvSpPr>
              <p:nvPr/>
            </p:nvSpPr>
            <p:spPr bwMode="auto">
              <a:xfrm>
                <a:off x="1848"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nvGrpSpPr>
            <p:cNvPr id="26" name="Group 74"/>
            <p:cNvGrpSpPr>
              <a:grpSpLocks/>
            </p:cNvGrpSpPr>
            <p:nvPr/>
          </p:nvGrpSpPr>
          <p:grpSpPr bwMode="auto">
            <a:xfrm>
              <a:off x="2952" y="3510"/>
              <a:ext cx="1104" cy="748"/>
              <a:chOff x="2952" y="3510"/>
              <a:chExt cx="1104" cy="748"/>
            </a:xfrm>
          </p:grpSpPr>
          <p:sp>
            <p:nvSpPr>
              <p:cNvPr id="60491" name="Rectangle 75"/>
              <p:cNvSpPr>
                <a:spLocks noChangeArrowheads="1"/>
              </p:cNvSpPr>
              <p:nvPr/>
            </p:nvSpPr>
            <p:spPr bwMode="auto">
              <a:xfrm>
                <a:off x="2984"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4800" algn="l"/>
                  </a:tabLst>
                  <a:defRPr/>
                </a:pPr>
                <a:r>
                  <a:rPr lang="en-US" altLang="zh-CN" sz="1800" b="1" dirty="0" err="1" smtClean="0">
                    <a:solidFill>
                      <a:srgbClr val="FFFFFF"/>
                    </a:solidFill>
                    <a:latin typeface="Arial"/>
                    <a:ea typeface="SimSun" pitchFamily="2" charset="-122"/>
                    <a:cs typeface="Arial"/>
                  </a:rPr>
                  <a:t>Nhiều</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người</a:t>
                </a:r>
                <a:r>
                  <a:rPr lang="en-US" altLang="zh-CN" sz="1800" b="1" dirty="0" smtClean="0">
                    <a:solidFill>
                      <a:srgbClr val="FFFFFF"/>
                    </a:solidFill>
                    <a:latin typeface="Arial"/>
                    <a:ea typeface="SimSun" pitchFamily="2" charset="-122"/>
                    <a:cs typeface="Arial"/>
                  </a:rPr>
                  <a:t> tin, </a:t>
                </a:r>
                <a:r>
                  <a:rPr lang="en-US" altLang="zh-CN" sz="1800" b="1" dirty="0" err="1" smtClean="0">
                    <a:solidFill>
                      <a:srgbClr val="FFFFFF"/>
                    </a:solidFill>
                    <a:latin typeface="Arial"/>
                    <a:ea typeface="SimSun" pitchFamily="2" charset="-122"/>
                    <a:cs typeface="Arial"/>
                  </a:rPr>
                  <a:t>một</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số</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nhạo</a:t>
                </a:r>
                <a:r>
                  <a:rPr lang="en-US" altLang="zh-CN" sz="1800" b="1" dirty="0" smtClean="0">
                    <a:solidFill>
                      <a:srgbClr val="FFFFFF"/>
                    </a:solidFill>
                    <a:latin typeface="Arial"/>
                    <a:ea typeface="SimSun" pitchFamily="2" charset="-122"/>
                    <a:cs typeface="Arial"/>
                  </a:rPr>
                  <a:t> </a:t>
                </a:r>
                <a:r>
                  <a:rPr lang="en-US" altLang="zh-CN" sz="1800" b="1" dirty="0" err="1" smtClean="0">
                    <a:solidFill>
                      <a:srgbClr val="FFFFFF"/>
                    </a:solidFill>
                    <a:latin typeface="Arial"/>
                    <a:ea typeface="SimSun" pitchFamily="2" charset="-122"/>
                    <a:cs typeface="Arial"/>
                  </a:rPr>
                  <a:t>báng</a:t>
                </a:r>
                <a:r>
                  <a:rPr lang="en-US" altLang="zh-CN" sz="1800" b="1" dirty="0" smtClean="0">
                    <a:solidFill>
                      <a:srgbClr val="FFFFFF"/>
                    </a:solidFill>
                    <a:latin typeface="Arial"/>
                    <a:ea typeface="SimSun" pitchFamily="2" charset="-122"/>
                    <a:cs typeface="Arial"/>
                  </a:rPr>
                  <a:t> </a:t>
                </a:r>
                <a:r>
                  <a:rPr lang="en-US" altLang="zh-CN" sz="1800" b="1" dirty="0">
                    <a:solidFill>
                      <a:srgbClr val="FFFFFF"/>
                    </a:solidFill>
                    <a:latin typeface="Arial"/>
                    <a:ea typeface="SimSun" pitchFamily="2" charset="-122"/>
                    <a:cs typeface="Arial"/>
                  </a:rPr>
                  <a:t/>
                </a:r>
                <a:br>
                  <a:rPr lang="en-US" altLang="zh-CN" sz="1800" b="1" dirty="0">
                    <a:solidFill>
                      <a:srgbClr val="FFFFFF"/>
                    </a:solidFill>
                    <a:latin typeface="Arial"/>
                    <a:ea typeface="SimSun" pitchFamily="2" charset="-122"/>
                    <a:cs typeface="Arial"/>
                  </a:rPr>
                </a:br>
                <a:r>
                  <a:rPr lang="en-US" altLang="zh-CN" sz="1800" b="1" dirty="0">
                    <a:solidFill>
                      <a:srgbClr val="FFFFFF"/>
                    </a:solidFill>
                    <a:latin typeface="Arial"/>
                    <a:ea typeface="SimSun" pitchFamily="2" charset="-122"/>
                    <a:cs typeface="Arial"/>
                  </a:rPr>
                  <a:t>(32-34)</a:t>
                </a:r>
              </a:p>
            </p:txBody>
          </p:sp>
          <p:sp>
            <p:nvSpPr>
              <p:cNvPr id="60492" name="Rectangle 76"/>
              <p:cNvSpPr>
                <a:spLocks noChangeArrowheads="1"/>
              </p:cNvSpPr>
              <p:nvPr/>
            </p:nvSpPr>
            <p:spPr bwMode="auto">
              <a:xfrm>
                <a:off x="2952"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a:solidFill>
                    <a:srgbClr val="FFFFFF"/>
                  </a:solidFill>
                  <a:latin typeface="Arial"/>
                  <a:cs typeface="Arial"/>
                </a:endParaRPr>
              </a:p>
            </p:txBody>
          </p:sp>
        </p:grpSp>
      </p:grpSp>
      <p:sp>
        <p:nvSpPr>
          <p:cNvPr id="282628" name="Rectangle 77"/>
          <p:cNvSpPr>
            <a:spLocks noGrp="1" noChangeArrowheads="1"/>
          </p:cNvSpPr>
          <p:nvPr>
            <p:ph type="title" idx="4294967295"/>
          </p:nvPr>
        </p:nvSpPr>
        <p:spPr>
          <a:xfrm>
            <a:off x="0" y="76200"/>
            <a:ext cx="8229600" cy="584775"/>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r>
              <a:rPr lang="en-US" altLang="zh-CN" sz="3200" b="1" dirty="0" err="1" smtClean="0">
                <a:solidFill>
                  <a:srgbClr val="FFFFFF"/>
                </a:solidFill>
                <a:latin typeface="Arial" charset="0"/>
                <a:ea typeface="ＭＳ Ｐゴシック" charset="0"/>
                <a:cs typeface="Arial" charset="0"/>
              </a:rPr>
              <a:t>Những</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Bài</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giảng</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trong</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sách</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Công</a:t>
            </a:r>
            <a:r>
              <a:rPr lang="en-US" altLang="zh-CN" sz="3200" b="1" dirty="0" smtClean="0">
                <a:solidFill>
                  <a:srgbClr val="FFFFFF"/>
                </a:solidFill>
                <a:latin typeface="Arial" charset="0"/>
                <a:ea typeface="ＭＳ Ｐゴシック" charset="0"/>
                <a:cs typeface="Arial" charset="0"/>
              </a:rPr>
              <a:t> </a:t>
            </a:r>
            <a:r>
              <a:rPr lang="en-US" altLang="zh-CN" sz="3200" b="1" dirty="0" err="1" smtClean="0">
                <a:solidFill>
                  <a:srgbClr val="FFFFFF"/>
                </a:solidFill>
                <a:latin typeface="Arial" charset="0"/>
                <a:ea typeface="ＭＳ Ｐゴシック" charset="0"/>
                <a:cs typeface="Arial" charset="0"/>
              </a:rPr>
              <a:t>Vụ</a:t>
            </a:r>
            <a:endParaRPr lang="en-US" sz="3200" b="1" dirty="0">
              <a:solidFill>
                <a:srgbClr val="FFFFFF"/>
              </a:solidFill>
              <a:effectLst/>
              <a:latin typeface="Arial" charset="0"/>
              <a:ea typeface="ＭＳ Ｐゴシック" charset="0"/>
              <a:cs typeface="Arial" charset="0"/>
            </a:endParaRPr>
          </a:p>
        </p:txBody>
      </p:sp>
      <p:sp>
        <p:nvSpPr>
          <p:cNvPr id="78" name="Text Box 2"/>
          <p:cNvSpPr txBox="1">
            <a:spLocks noChangeArrowheads="1"/>
          </p:cNvSpPr>
          <p:nvPr/>
        </p:nvSpPr>
        <p:spPr bwMode="auto">
          <a:xfrm>
            <a:off x="8382000" y="0"/>
            <a:ext cx="698500" cy="4619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a:cs typeface="Arial"/>
              </a:rPr>
              <a:t>136</a:t>
            </a:r>
          </a:p>
        </p:txBody>
      </p:sp>
    </p:spTree>
    <p:extLst>
      <p:ext uri="{BB962C8B-B14F-4D97-AF65-F5344CB8AC3E}">
        <p14:creationId xmlns:p14="http://schemas.microsoft.com/office/powerpoint/2010/main" val="28519448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56" name="Picture 72" descr="Ascension"/>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4064000" y="0"/>
            <a:ext cx="508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 Box 3"/>
          <p:cNvSpPr txBox="1">
            <a:spLocks noChangeArrowheads="1"/>
          </p:cNvSpPr>
          <p:nvPr/>
        </p:nvSpPr>
        <p:spPr bwMode="auto">
          <a:xfrm>
            <a:off x="8459788" y="4445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smtClean="0">
                <a:effectLst>
                  <a:outerShdw blurRad="38100" dist="38100" dir="2700000" algn="tl">
                    <a:srgbClr val="FFFFFF"/>
                  </a:outerShdw>
                </a:effectLst>
                <a:latin typeface="Arial"/>
                <a:cs typeface="Arial"/>
              </a:rPr>
              <a:t>124</a:t>
            </a:r>
          </a:p>
        </p:txBody>
      </p:sp>
      <p:grpSp>
        <p:nvGrpSpPr>
          <p:cNvPr id="2" name="Group 71"/>
          <p:cNvGrpSpPr>
            <a:grpSpLocks/>
          </p:cNvGrpSpPr>
          <p:nvPr/>
        </p:nvGrpSpPr>
        <p:grpSpPr bwMode="auto">
          <a:xfrm>
            <a:off x="76200" y="1412875"/>
            <a:ext cx="9220200" cy="5105400"/>
            <a:chOff x="-4" y="-4"/>
            <a:chExt cx="1670" cy="4436"/>
          </a:xfrm>
        </p:grpSpPr>
        <p:grpSp>
          <p:nvGrpSpPr>
            <p:cNvPr id="3" name="Group 69"/>
            <p:cNvGrpSpPr>
              <a:grpSpLocks/>
            </p:cNvGrpSpPr>
            <p:nvPr/>
          </p:nvGrpSpPr>
          <p:grpSpPr bwMode="auto">
            <a:xfrm>
              <a:off x="0" y="0"/>
              <a:ext cx="1662" cy="4428"/>
              <a:chOff x="0" y="0"/>
              <a:chExt cx="1662" cy="4428"/>
            </a:xfrm>
          </p:grpSpPr>
          <p:grpSp>
            <p:nvGrpSpPr>
              <p:cNvPr id="4" name="Group 28"/>
              <p:cNvGrpSpPr>
                <a:grpSpLocks/>
              </p:cNvGrpSpPr>
              <p:nvPr/>
            </p:nvGrpSpPr>
            <p:grpSpPr bwMode="auto">
              <a:xfrm>
                <a:off x="0" y="0"/>
                <a:ext cx="678" cy="422"/>
                <a:chOff x="0" y="0"/>
                <a:chExt cx="678" cy="422"/>
              </a:xfrm>
            </p:grpSpPr>
            <p:sp>
              <p:nvSpPr>
                <p:cNvPr id="16390" name="Rectangle 6"/>
                <p:cNvSpPr>
                  <a:spLocks noChangeArrowheads="1"/>
                </p:cNvSpPr>
                <p:nvPr/>
              </p:nvSpPr>
              <p:spPr bwMode="auto">
                <a:xfrm>
                  <a:off x="43" y="0"/>
                  <a:ext cx="592"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200" b="1">
                      <a:effectLst>
                        <a:outerShdw blurRad="38100" dist="38100" dir="2700000" algn="tl">
                          <a:srgbClr val="FFFFFF"/>
                        </a:outerShdw>
                      </a:effectLst>
                      <a:latin typeface="Arail" charset="0"/>
                      <a:cs typeface="Times New Roman" charset="0"/>
                    </a:rPr>
                    <a:t> </a:t>
                  </a:r>
                  <a:endParaRPr lang="en-US" sz="2200" b="1">
                    <a:effectLst>
                      <a:outerShdw blurRad="38100" dist="38100" dir="2700000" algn="tl">
                        <a:srgbClr val="FFFFFF"/>
                      </a:outerShdw>
                    </a:effectLst>
                    <a:latin typeface="Arail" charset="0"/>
                    <a:cs typeface="Arail" charset="0"/>
                  </a:endParaRPr>
                </a:p>
              </p:txBody>
            </p:sp>
            <p:sp>
              <p:nvSpPr>
                <p:cNvPr id="222278" name="Rectangle 27"/>
                <p:cNvSpPr>
                  <a:spLocks noChangeArrowheads="1"/>
                </p:cNvSpPr>
                <p:nvPr/>
              </p:nvSpPr>
              <p:spPr bwMode="auto">
                <a:xfrm>
                  <a:off x="0" y="0"/>
                  <a:ext cx="678"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5" name="Group 30"/>
              <p:cNvGrpSpPr>
                <a:grpSpLocks/>
              </p:cNvGrpSpPr>
              <p:nvPr/>
            </p:nvGrpSpPr>
            <p:grpSpPr bwMode="auto">
              <a:xfrm>
                <a:off x="678" y="0"/>
                <a:ext cx="492" cy="422"/>
                <a:chOff x="678" y="0"/>
                <a:chExt cx="492" cy="422"/>
              </a:xfrm>
            </p:grpSpPr>
            <p:sp>
              <p:nvSpPr>
                <p:cNvPr id="16391" name="Rectangle 7"/>
                <p:cNvSpPr>
                  <a:spLocks noChangeArrowheads="1"/>
                </p:cNvSpPr>
                <p:nvPr/>
              </p:nvSpPr>
              <p:spPr bwMode="auto">
                <a:xfrm>
                  <a:off x="721"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800" b="1" dirty="0" smtClean="0">
                      <a:solidFill>
                        <a:srgbClr val="FFFF00"/>
                      </a:solidFill>
                      <a:effectLst>
                        <a:outerShdw blurRad="38100" dist="38100" dir="2700000" algn="tl">
                          <a:srgbClr val="000000"/>
                        </a:outerShdw>
                      </a:effectLst>
                      <a:latin typeface="Arail" charset="0"/>
                      <a:cs typeface="Times New Roman" charset="0"/>
                    </a:rPr>
                    <a:t>Luca</a:t>
                  </a:r>
                  <a:endParaRPr lang="en-US" sz="2800" b="1" dirty="0">
                    <a:solidFill>
                      <a:srgbClr val="FFFF00"/>
                    </a:solidFill>
                    <a:effectLst>
                      <a:outerShdw blurRad="38100" dist="38100" dir="2700000" algn="tl">
                        <a:srgbClr val="000000"/>
                      </a:outerShdw>
                    </a:effectLst>
                    <a:latin typeface="Arail" charset="0"/>
                    <a:cs typeface="Arail" charset="0"/>
                  </a:endParaRPr>
                </a:p>
              </p:txBody>
            </p:sp>
            <p:sp>
              <p:nvSpPr>
                <p:cNvPr id="222276" name="Rectangle 29"/>
                <p:cNvSpPr>
                  <a:spLocks noChangeArrowheads="1"/>
                </p:cNvSpPr>
                <p:nvPr/>
              </p:nvSpPr>
              <p:spPr bwMode="auto">
                <a:xfrm>
                  <a:off x="678" y="0"/>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6" name="Group 32"/>
              <p:cNvGrpSpPr>
                <a:grpSpLocks/>
              </p:cNvGrpSpPr>
              <p:nvPr/>
            </p:nvGrpSpPr>
            <p:grpSpPr bwMode="auto">
              <a:xfrm>
                <a:off x="1170" y="0"/>
                <a:ext cx="492" cy="422"/>
                <a:chOff x="1170" y="0"/>
                <a:chExt cx="492" cy="422"/>
              </a:xfrm>
            </p:grpSpPr>
            <p:sp>
              <p:nvSpPr>
                <p:cNvPr id="16392" name="Rectangle 8"/>
                <p:cNvSpPr>
                  <a:spLocks noChangeArrowheads="1"/>
                </p:cNvSpPr>
                <p:nvPr/>
              </p:nvSpPr>
              <p:spPr bwMode="auto">
                <a:xfrm>
                  <a:off x="1213"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800" b="1" dirty="0" err="1" smtClean="0">
                      <a:solidFill>
                        <a:srgbClr val="FFFF00"/>
                      </a:solidFill>
                      <a:effectLst>
                        <a:outerShdw blurRad="38100" dist="38100" dir="2700000" algn="tl">
                          <a:srgbClr val="000000"/>
                        </a:outerShdw>
                      </a:effectLst>
                      <a:latin typeface="Arail" charset="0"/>
                      <a:cs typeface="Times New Roman" charset="0"/>
                    </a:rPr>
                    <a:t>Công</a:t>
                  </a:r>
                  <a:r>
                    <a:rPr lang="en-US" sz="2800" b="1" dirty="0" smtClean="0">
                      <a:solidFill>
                        <a:srgbClr val="FFFF00"/>
                      </a:solidFill>
                      <a:effectLst>
                        <a:outerShdw blurRad="38100" dist="38100" dir="2700000" algn="tl">
                          <a:srgbClr val="000000"/>
                        </a:outerShdw>
                      </a:effectLst>
                      <a:latin typeface="Arail" charset="0"/>
                      <a:cs typeface="Times New Roman" charset="0"/>
                    </a:rPr>
                    <a:t> </a:t>
                  </a:r>
                  <a:r>
                    <a:rPr lang="en-US" sz="2800" b="1" dirty="0" err="1" smtClean="0">
                      <a:solidFill>
                        <a:srgbClr val="FFFF00"/>
                      </a:solidFill>
                      <a:effectLst>
                        <a:outerShdw blurRad="38100" dist="38100" dir="2700000" algn="tl">
                          <a:srgbClr val="000000"/>
                        </a:outerShdw>
                      </a:effectLst>
                      <a:latin typeface="Arail" charset="0"/>
                      <a:cs typeface="Times New Roman" charset="0"/>
                    </a:rPr>
                    <a:t>vụ</a:t>
                  </a:r>
                  <a:endParaRPr lang="en-US" sz="2800" b="1" dirty="0">
                    <a:solidFill>
                      <a:srgbClr val="FFFF00"/>
                    </a:solidFill>
                    <a:effectLst>
                      <a:outerShdw blurRad="38100" dist="38100" dir="2700000" algn="tl">
                        <a:srgbClr val="000000"/>
                      </a:outerShdw>
                    </a:effectLst>
                    <a:latin typeface="Arail" charset="0"/>
                    <a:cs typeface="Arail" charset="0"/>
                  </a:endParaRPr>
                </a:p>
              </p:txBody>
            </p:sp>
            <p:sp>
              <p:nvSpPr>
                <p:cNvPr id="222274" name="Rectangle 31"/>
                <p:cNvSpPr>
                  <a:spLocks noChangeArrowheads="1"/>
                </p:cNvSpPr>
                <p:nvPr/>
              </p:nvSpPr>
              <p:spPr bwMode="auto">
                <a:xfrm>
                  <a:off x="1170" y="0"/>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7" name="Group 34"/>
              <p:cNvGrpSpPr>
                <a:grpSpLocks/>
              </p:cNvGrpSpPr>
              <p:nvPr/>
            </p:nvGrpSpPr>
            <p:grpSpPr bwMode="auto">
              <a:xfrm>
                <a:off x="0" y="422"/>
                <a:ext cx="678" cy="422"/>
                <a:chOff x="0" y="422"/>
                <a:chExt cx="678" cy="422"/>
              </a:xfrm>
            </p:grpSpPr>
            <p:sp>
              <p:nvSpPr>
                <p:cNvPr id="16393" name="Rectangle 9"/>
                <p:cNvSpPr>
                  <a:spLocks noChangeArrowheads="1"/>
                </p:cNvSpPr>
                <p:nvPr/>
              </p:nvSpPr>
              <p:spPr bwMode="auto">
                <a:xfrm>
                  <a:off x="43" y="422"/>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i="1" dirty="0" err="1" smtClean="0">
                      <a:solidFill>
                        <a:srgbClr val="FFFFFF"/>
                      </a:solidFill>
                      <a:effectLst>
                        <a:outerShdw blurRad="38100" dist="38100" dir="2700000" algn="tl">
                          <a:srgbClr val="000000"/>
                        </a:outerShdw>
                      </a:effectLst>
                      <a:latin typeface="Arail" charset="0"/>
                      <a:cs typeface="Times New Roman" charset="0"/>
                    </a:rPr>
                    <a:t>Đoạn</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72" name="Rectangle 33"/>
                <p:cNvSpPr>
                  <a:spLocks noChangeArrowheads="1"/>
                </p:cNvSpPr>
                <p:nvPr/>
              </p:nvSpPr>
              <p:spPr bwMode="auto">
                <a:xfrm>
                  <a:off x="0" y="422"/>
                  <a:ext cx="678"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8" name="Group 36"/>
              <p:cNvGrpSpPr>
                <a:grpSpLocks/>
              </p:cNvGrpSpPr>
              <p:nvPr/>
            </p:nvGrpSpPr>
            <p:grpSpPr bwMode="auto">
              <a:xfrm>
                <a:off x="678" y="422"/>
                <a:ext cx="492" cy="422"/>
                <a:chOff x="678" y="422"/>
                <a:chExt cx="492" cy="422"/>
              </a:xfrm>
            </p:grpSpPr>
            <p:sp>
              <p:nvSpPr>
                <p:cNvPr id="16394" name="Rectangle 10"/>
                <p:cNvSpPr>
                  <a:spLocks noChangeArrowheads="1"/>
                </p:cNvSpPr>
                <p:nvPr/>
              </p:nvSpPr>
              <p:spPr bwMode="auto">
                <a:xfrm>
                  <a:off x="721"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dirty="0">
                      <a:effectLst>
                        <a:outerShdw blurRad="38100" dist="38100" dir="2700000" algn="tl">
                          <a:srgbClr val="FFFFFF"/>
                        </a:outerShdw>
                      </a:effectLst>
                      <a:latin typeface="Arail" charset="0"/>
                      <a:cs typeface="Times New Roman" charset="0"/>
                    </a:rPr>
                    <a:t>24</a:t>
                  </a:r>
                  <a:endParaRPr lang="en-US" sz="2600" b="1" dirty="0">
                    <a:effectLst>
                      <a:outerShdw blurRad="38100" dist="38100" dir="2700000" algn="tl">
                        <a:srgbClr val="FFFFFF"/>
                      </a:outerShdw>
                    </a:effectLst>
                    <a:latin typeface="Arail" charset="0"/>
                    <a:cs typeface="Arail" charset="0"/>
                  </a:endParaRPr>
                </a:p>
              </p:txBody>
            </p:sp>
            <p:sp>
              <p:nvSpPr>
                <p:cNvPr id="222270" name="Rectangle 35"/>
                <p:cNvSpPr>
                  <a:spLocks noChangeArrowheads="1"/>
                </p:cNvSpPr>
                <p:nvPr/>
              </p:nvSpPr>
              <p:spPr bwMode="auto">
                <a:xfrm>
                  <a:off x="678" y="422"/>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9" name="Group 38"/>
              <p:cNvGrpSpPr>
                <a:grpSpLocks/>
              </p:cNvGrpSpPr>
              <p:nvPr/>
            </p:nvGrpSpPr>
            <p:grpSpPr bwMode="auto">
              <a:xfrm>
                <a:off x="1170" y="422"/>
                <a:ext cx="492" cy="422"/>
                <a:chOff x="1170" y="422"/>
                <a:chExt cx="492" cy="422"/>
              </a:xfrm>
            </p:grpSpPr>
            <p:sp>
              <p:nvSpPr>
                <p:cNvPr id="16395" name="Rectangle 11"/>
                <p:cNvSpPr>
                  <a:spLocks noChangeArrowheads="1"/>
                </p:cNvSpPr>
                <p:nvPr/>
              </p:nvSpPr>
              <p:spPr bwMode="auto">
                <a:xfrm>
                  <a:off x="1213"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a:effectLst>
                        <a:outerShdw blurRad="38100" dist="38100" dir="2700000" algn="tl">
                          <a:srgbClr val="FFFFFF"/>
                        </a:outerShdw>
                      </a:effectLst>
                      <a:latin typeface="Arail" charset="0"/>
                      <a:cs typeface="Times New Roman" charset="0"/>
                    </a:rPr>
                    <a:t>28</a:t>
                  </a:r>
                  <a:endParaRPr lang="en-US" sz="2600" b="1">
                    <a:effectLst>
                      <a:outerShdw blurRad="38100" dist="38100" dir="2700000" algn="tl">
                        <a:srgbClr val="FFFFFF"/>
                      </a:outerShdw>
                    </a:effectLst>
                    <a:latin typeface="Arail" charset="0"/>
                    <a:cs typeface="Arail" charset="0"/>
                  </a:endParaRPr>
                </a:p>
              </p:txBody>
            </p:sp>
            <p:sp>
              <p:nvSpPr>
                <p:cNvPr id="222268" name="Rectangle 37"/>
                <p:cNvSpPr>
                  <a:spLocks noChangeArrowheads="1"/>
                </p:cNvSpPr>
                <p:nvPr/>
              </p:nvSpPr>
              <p:spPr bwMode="auto">
                <a:xfrm>
                  <a:off x="1170" y="422"/>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0" name="Group 40"/>
              <p:cNvGrpSpPr>
                <a:grpSpLocks/>
              </p:cNvGrpSpPr>
              <p:nvPr/>
            </p:nvGrpSpPr>
            <p:grpSpPr bwMode="auto">
              <a:xfrm>
                <a:off x="0" y="844"/>
                <a:ext cx="678" cy="422"/>
                <a:chOff x="0" y="844"/>
                <a:chExt cx="678" cy="422"/>
              </a:xfrm>
            </p:grpSpPr>
            <p:sp>
              <p:nvSpPr>
                <p:cNvPr id="16396" name="Rectangle 12"/>
                <p:cNvSpPr>
                  <a:spLocks noChangeArrowheads="1"/>
                </p:cNvSpPr>
                <p:nvPr/>
              </p:nvSpPr>
              <p:spPr bwMode="auto">
                <a:xfrm>
                  <a:off x="43" y="844"/>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i="1" dirty="0" err="1" smtClean="0">
                      <a:solidFill>
                        <a:srgbClr val="FFFFFF"/>
                      </a:solidFill>
                      <a:effectLst>
                        <a:outerShdw blurRad="38100" dist="38100" dir="2700000" algn="tl">
                          <a:srgbClr val="000000"/>
                        </a:outerShdw>
                      </a:effectLst>
                      <a:latin typeface="Arail" charset="0"/>
                      <a:cs typeface="Times New Roman" charset="0"/>
                    </a:rPr>
                    <a:t>Câu</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66" name="Rectangle 39"/>
                <p:cNvSpPr>
                  <a:spLocks noChangeArrowheads="1"/>
                </p:cNvSpPr>
                <p:nvPr/>
              </p:nvSpPr>
              <p:spPr bwMode="auto">
                <a:xfrm>
                  <a:off x="0" y="844"/>
                  <a:ext cx="678"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1" name="Group 42"/>
              <p:cNvGrpSpPr>
                <a:grpSpLocks/>
              </p:cNvGrpSpPr>
              <p:nvPr/>
            </p:nvGrpSpPr>
            <p:grpSpPr bwMode="auto">
              <a:xfrm>
                <a:off x="678" y="844"/>
                <a:ext cx="492" cy="422"/>
                <a:chOff x="678" y="844"/>
                <a:chExt cx="492" cy="422"/>
              </a:xfrm>
            </p:grpSpPr>
            <p:sp>
              <p:nvSpPr>
                <p:cNvPr id="16397" name="Rectangle 13"/>
                <p:cNvSpPr>
                  <a:spLocks noChangeArrowheads="1"/>
                </p:cNvSpPr>
                <p:nvPr/>
              </p:nvSpPr>
              <p:spPr bwMode="auto">
                <a:xfrm>
                  <a:off x="721"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dirty="0">
                      <a:effectLst>
                        <a:outerShdw blurRad="38100" dist="38100" dir="2700000" algn="tl">
                          <a:srgbClr val="FFFFFF"/>
                        </a:outerShdw>
                      </a:effectLst>
                      <a:latin typeface="Arail" charset="0"/>
                      <a:cs typeface="Times New Roman" charset="0"/>
                    </a:rPr>
                    <a:t>1150</a:t>
                  </a:r>
                  <a:endParaRPr lang="en-US" sz="2600" b="1" dirty="0">
                    <a:effectLst>
                      <a:outerShdw blurRad="38100" dist="38100" dir="2700000" algn="tl">
                        <a:srgbClr val="FFFFFF"/>
                      </a:outerShdw>
                    </a:effectLst>
                    <a:latin typeface="Arail" charset="0"/>
                    <a:cs typeface="Arail" charset="0"/>
                  </a:endParaRPr>
                </a:p>
              </p:txBody>
            </p:sp>
            <p:sp>
              <p:nvSpPr>
                <p:cNvPr id="222264" name="Rectangle 41"/>
                <p:cNvSpPr>
                  <a:spLocks noChangeArrowheads="1"/>
                </p:cNvSpPr>
                <p:nvPr/>
              </p:nvSpPr>
              <p:spPr bwMode="auto">
                <a:xfrm>
                  <a:off x="678" y="844"/>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2" name="Group 44"/>
              <p:cNvGrpSpPr>
                <a:grpSpLocks/>
              </p:cNvGrpSpPr>
              <p:nvPr/>
            </p:nvGrpSpPr>
            <p:grpSpPr bwMode="auto">
              <a:xfrm>
                <a:off x="1170" y="844"/>
                <a:ext cx="492" cy="422"/>
                <a:chOff x="1170" y="844"/>
                <a:chExt cx="492" cy="422"/>
              </a:xfrm>
            </p:grpSpPr>
            <p:sp>
              <p:nvSpPr>
                <p:cNvPr id="16398" name="Rectangle 14"/>
                <p:cNvSpPr>
                  <a:spLocks noChangeArrowheads="1"/>
                </p:cNvSpPr>
                <p:nvPr/>
              </p:nvSpPr>
              <p:spPr bwMode="auto">
                <a:xfrm>
                  <a:off x="1213"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a:effectLst>
                        <a:outerShdw blurRad="38100" dist="38100" dir="2700000" algn="tl">
                          <a:srgbClr val="FFFFFF"/>
                        </a:outerShdw>
                      </a:effectLst>
                      <a:latin typeface="Arail" charset="0"/>
                      <a:cs typeface="Times New Roman" charset="0"/>
                    </a:rPr>
                    <a:t>988</a:t>
                  </a:r>
                  <a:endParaRPr lang="en-US" sz="2600" b="1">
                    <a:effectLst>
                      <a:outerShdw blurRad="38100" dist="38100" dir="2700000" algn="tl">
                        <a:srgbClr val="FFFFFF"/>
                      </a:outerShdw>
                    </a:effectLst>
                    <a:latin typeface="Arail" charset="0"/>
                    <a:cs typeface="Arail" charset="0"/>
                  </a:endParaRPr>
                </a:p>
              </p:txBody>
            </p:sp>
            <p:sp>
              <p:nvSpPr>
                <p:cNvPr id="222262" name="Rectangle 43"/>
                <p:cNvSpPr>
                  <a:spLocks noChangeArrowheads="1"/>
                </p:cNvSpPr>
                <p:nvPr/>
              </p:nvSpPr>
              <p:spPr bwMode="auto">
                <a:xfrm>
                  <a:off x="1170" y="844"/>
                  <a:ext cx="492" cy="4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3" name="Group 46"/>
              <p:cNvGrpSpPr>
                <a:grpSpLocks/>
              </p:cNvGrpSpPr>
              <p:nvPr/>
            </p:nvGrpSpPr>
            <p:grpSpPr bwMode="auto">
              <a:xfrm>
                <a:off x="0" y="1266"/>
                <a:ext cx="678" cy="690"/>
                <a:chOff x="0" y="1266"/>
                <a:chExt cx="678" cy="690"/>
              </a:xfrm>
            </p:grpSpPr>
            <p:sp>
              <p:nvSpPr>
                <p:cNvPr id="16399" name="Rectangle 15"/>
                <p:cNvSpPr>
                  <a:spLocks noChangeArrowheads="1"/>
                </p:cNvSpPr>
                <p:nvPr/>
              </p:nvSpPr>
              <p:spPr bwMode="auto">
                <a:xfrm>
                  <a:off x="43" y="1266"/>
                  <a:ext cx="592" cy="690"/>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400" b="1" i="1" dirty="0" err="1" smtClean="0">
                      <a:solidFill>
                        <a:srgbClr val="FFFFFF"/>
                      </a:solidFill>
                      <a:effectLst>
                        <a:outerShdw blurRad="38100" dist="38100" dir="2700000" algn="tl">
                          <a:srgbClr val="000000"/>
                        </a:outerShdw>
                      </a:effectLst>
                      <a:latin typeface="Arail" charset="0"/>
                      <a:cs typeface="Times New Roman" charset="0"/>
                    </a:rPr>
                    <a:t>Số</a:t>
                  </a:r>
                  <a:r>
                    <a:rPr lang="en-US" sz="2400" b="1" i="1" dirty="0" smtClean="0">
                      <a:solidFill>
                        <a:srgbClr val="FFFFFF"/>
                      </a:solidFill>
                      <a:effectLst>
                        <a:outerShdw blurRad="38100" dist="38100" dir="2700000" algn="tl">
                          <a:srgbClr val="000000"/>
                        </a:outerShdw>
                      </a:effectLst>
                      <a:latin typeface="Arail" charset="0"/>
                      <a:cs typeface="Times New Roman" charset="0"/>
                    </a:rPr>
                    <a:t> </a:t>
                  </a:r>
                  <a:r>
                    <a:rPr lang="en-US" sz="2400" b="1" i="1" dirty="0" err="1" smtClean="0">
                      <a:solidFill>
                        <a:srgbClr val="FFFFFF"/>
                      </a:solidFill>
                      <a:effectLst>
                        <a:outerShdw blurRad="38100" dist="38100" dir="2700000" algn="tl">
                          <a:srgbClr val="000000"/>
                        </a:outerShdw>
                      </a:effectLst>
                      <a:latin typeface="Arail" charset="0"/>
                      <a:cs typeface="Times New Roman" charset="0"/>
                    </a:rPr>
                    <a:t>câu</a:t>
                  </a:r>
                  <a:r>
                    <a:rPr lang="en-US" sz="2400" b="1" i="1" dirty="0" smtClean="0">
                      <a:solidFill>
                        <a:srgbClr val="FFFFFF"/>
                      </a:solidFill>
                      <a:effectLst>
                        <a:outerShdw blurRad="38100" dist="38100" dir="2700000" algn="tl">
                          <a:srgbClr val="000000"/>
                        </a:outerShdw>
                      </a:effectLst>
                      <a:latin typeface="Arail" charset="0"/>
                      <a:cs typeface="Times New Roman" charset="0"/>
                    </a:rPr>
                    <a:t> </a:t>
                  </a:r>
                  <a:r>
                    <a:rPr lang="en-US" sz="2400" b="1" i="1" dirty="0" err="1" smtClean="0">
                      <a:solidFill>
                        <a:srgbClr val="FFFFFF"/>
                      </a:solidFill>
                      <a:effectLst>
                        <a:outerShdw blurRad="38100" dist="38100" dir="2700000" algn="tl">
                          <a:srgbClr val="000000"/>
                        </a:outerShdw>
                      </a:effectLst>
                      <a:latin typeface="Arail" charset="0"/>
                      <a:cs typeface="Times New Roman" charset="0"/>
                    </a:rPr>
                    <a:t>trong</a:t>
                  </a:r>
                  <a:r>
                    <a:rPr lang="en-US" sz="2400" b="1" i="1" dirty="0" smtClean="0">
                      <a:solidFill>
                        <a:srgbClr val="FFFFFF"/>
                      </a:solidFill>
                      <a:effectLst>
                        <a:outerShdw blurRad="38100" dist="38100" dir="2700000" algn="tl">
                          <a:srgbClr val="000000"/>
                        </a:outerShdw>
                      </a:effectLst>
                      <a:latin typeface="Arail" charset="0"/>
                      <a:cs typeface="Times New Roman" charset="0"/>
                    </a:rPr>
                    <a:t> </a:t>
                  </a:r>
                  <a:r>
                    <a:rPr lang="en-US" sz="2400" b="1" i="1" dirty="0" err="1" smtClean="0">
                      <a:solidFill>
                        <a:srgbClr val="FFFFFF"/>
                      </a:solidFill>
                      <a:effectLst>
                        <a:outerShdw blurRad="38100" dist="38100" dir="2700000" algn="tl">
                          <a:srgbClr val="000000"/>
                        </a:outerShdw>
                      </a:effectLst>
                      <a:latin typeface="Arail" charset="0"/>
                      <a:cs typeface="Times New Roman" charset="0"/>
                    </a:rPr>
                    <a:t>từng</a:t>
                  </a:r>
                  <a:r>
                    <a:rPr lang="en-US" sz="2400" b="1" i="1" dirty="0" smtClean="0">
                      <a:solidFill>
                        <a:srgbClr val="FFFFFF"/>
                      </a:solidFill>
                      <a:effectLst>
                        <a:outerShdw blurRad="38100" dist="38100" dir="2700000" algn="tl">
                          <a:srgbClr val="000000"/>
                        </a:outerShdw>
                      </a:effectLst>
                      <a:latin typeface="Arail" charset="0"/>
                      <a:cs typeface="Times New Roman" charset="0"/>
                    </a:rPr>
                    <a:t> </a:t>
                  </a:r>
                  <a:r>
                    <a:rPr lang="en-US" sz="2400" b="1" i="1" dirty="0" err="1" smtClean="0">
                      <a:solidFill>
                        <a:srgbClr val="FFFFFF"/>
                      </a:solidFill>
                      <a:effectLst>
                        <a:outerShdw blurRad="38100" dist="38100" dir="2700000" algn="tl">
                          <a:srgbClr val="000000"/>
                        </a:outerShdw>
                      </a:effectLst>
                      <a:latin typeface="Arail" charset="0"/>
                      <a:cs typeface="Times New Roman" charset="0"/>
                    </a:rPr>
                    <a:t>đoạn</a:t>
                  </a:r>
                  <a:endParaRPr lang="en-US" sz="2400" b="1" i="1" dirty="0">
                    <a:solidFill>
                      <a:srgbClr val="FFFFFF"/>
                    </a:solidFill>
                    <a:effectLst>
                      <a:outerShdw blurRad="38100" dist="38100" dir="2700000" algn="tl">
                        <a:srgbClr val="000000"/>
                      </a:outerShdw>
                    </a:effectLst>
                    <a:latin typeface="Arail" charset="0"/>
                    <a:cs typeface="Arail" charset="0"/>
                  </a:endParaRPr>
                </a:p>
              </p:txBody>
            </p:sp>
            <p:sp>
              <p:nvSpPr>
                <p:cNvPr id="222260" name="Rectangle 45"/>
                <p:cNvSpPr>
                  <a:spLocks noChangeArrowheads="1"/>
                </p:cNvSpPr>
                <p:nvPr/>
              </p:nvSpPr>
              <p:spPr bwMode="auto">
                <a:xfrm>
                  <a:off x="0" y="1266"/>
                  <a:ext cx="678" cy="690"/>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4" name="Group 48"/>
              <p:cNvGrpSpPr>
                <a:grpSpLocks/>
              </p:cNvGrpSpPr>
              <p:nvPr/>
            </p:nvGrpSpPr>
            <p:grpSpPr bwMode="auto">
              <a:xfrm>
                <a:off x="678" y="1266"/>
                <a:ext cx="492" cy="690"/>
                <a:chOff x="678" y="1266"/>
                <a:chExt cx="492" cy="690"/>
              </a:xfrm>
            </p:grpSpPr>
            <p:sp>
              <p:nvSpPr>
                <p:cNvPr id="16400" name="Rectangle 16"/>
                <p:cNvSpPr>
                  <a:spLocks noChangeArrowheads="1"/>
                </p:cNvSpPr>
                <p:nvPr/>
              </p:nvSpPr>
              <p:spPr bwMode="auto">
                <a:xfrm>
                  <a:off x="721"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a:effectLst>
                        <a:outerShdw blurRad="38100" dist="38100" dir="2700000" algn="tl">
                          <a:srgbClr val="FFFFFF"/>
                        </a:outerShdw>
                      </a:effectLst>
                      <a:latin typeface="Arail" charset="0"/>
                      <a:cs typeface="Times New Roman" charset="0"/>
                    </a:rPr>
                    <a:t>48</a:t>
                  </a:r>
                  <a:endParaRPr lang="en-US" sz="2600" b="1">
                    <a:effectLst>
                      <a:outerShdw blurRad="38100" dist="38100" dir="2700000" algn="tl">
                        <a:srgbClr val="FFFFFF"/>
                      </a:outerShdw>
                    </a:effectLst>
                    <a:latin typeface="Arail" charset="0"/>
                    <a:cs typeface="Arail" charset="0"/>
                  </a:endParaRPr>
                </a:p>
              </p:txBody>
            </p:sp>
            <p:sp>
              <p:nvSpPr>
                <p:cNvPr id="222258" name="Rectangle 47"/>
                <p:cNvSpPr>
                  <a:spLocks noChangeArrowheads="1"/>
                </p:cNvSpPr>
                <p:nvPr/>
              </p:nvSpPr>
              <p:spPr bwMode="auto">
                <a:xfrm>
                  <a:off x="678" y="1266"/>
                  <a:ext cx="492" cy="690"/>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5" name="Group 50"/>
              <p:cNvGrpSpPr>
                <a:grpSpLocks/>
              </p:cNvGrpSpPr>
              <p:nvPr/>
            </p:nvGrpSpPr>
            <p:grpSpPr bwMode="auto">
              <a:xfrm>
                <a:off x="1170" y="1266"/>
                <a:ext cx="492" cy="690"/>
                <a:chOff x="1170" y="1266"/>
                <a:chExt cx="492" cy="690"/>
              </a:xfrm>
            </p:grpSpPr>
            <p:sp>
              <p:nvSpPr>
                <p:cNvPr id="16401" name="Rectangle 17"/>
                <p:cNvSpPr>
                  <a:spLocks noChangeArrowheads="1"/>
                </p:cNvSpPr>
                <p:nvPr/>
              </p:nvSpPr>
              <p:spPr bwMode="auto">
                <a:xfrm>
                  <a:off x="1213"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a:effectLst>
                        <a:outerShdw blurRad="38100" dist="38100" dir="2700000" algn="tl">
                          <a:srgbClr val="FFFFFF"/>
                        </a:outerShdw>
                      </a:effectLst>
                      <a:latin typeface="Arail" charset="0"/>
                      <a:cs typeface="Times New Roman" charset="0"/>
                    </a:rPr>
                    <a:t>35</a:t>
                  </a:r>
                  <a:endParaRPr lang="en-US" sz="2600" b="1">
                    <a:effectLst>
                      <a:outerShdw blurRad="38100" dist="38100" dir="2700000" algn="tl">
                        <a:srgbClr val="FFFFFF"/>
                      </a:outerShdw>
                    </a:effectLst>
                    <a:latin typeface="Arail" charset="0"/>
                    <a:cs typeface="Arail" charset="0"/>
                  </a:endParaRPr>
                </a:p>
              </p:txBody>
            </p:sp>
            <p:sp>
              <p:nvSpPr>
                <p:cNvPr id="222256" name="Rectangle 49"/>
                <p:cNvSpPr>
                  <a:spLocks noChangeArrowheads="1"/>
                </p:cNvSpPr>
                <p:nvPr/>
              </p:nvSpPr>
              <p:spPr bwMode="auto">
                <a:xfrm>
                  <a:off x="1170" y="1266"/>
                  <a:ext cx="492" cy="690"/>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6" name="Group 52"/>
              <p:cNvGrpSpPr>
                <a:grpSpLocks/>
              </p:cNvGrpSpPr>
              <p:nvPr/>
            </p:nvGrpSpPr>
            <p:grpSpPr bwMode="auto">
              <a:xfrm>
                <a:off x="0" y="1956"/>
                <a:ext cx="678" cy="824"/>
                <a:chOff x="0" y="1956"/>
                <a:chExt cx="678" cy="824"/>
              </a:xfrm>
            </p:grpSpPr>
            <p:sp>
              <p:nvSpPr>
                <p:cNvPr id="16402" name="Rectangle 18"/>
                <p:cNvSpPr>
                  <a:spLocks noChangeArrowheads="1"/>
                </p:cNvSpPr>
                <p:nvPr/>
              </p:nvSpPr>
              <p:spPr bwMode="auto">
                <a:xfrm>
                  <a:off x="43" y="1956"/>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i="1" dirty="0" err="1" smtClean="0">
                      <a:solidFill>
                        <a:srgbClr val="FFFFFF"/>
                      </a:solidFill>
                      <a:effectLst>
                        <a:outerShdw blurRad="38100" dist="38100" dir="2700000" algn="tl">
                          <a:srgbClr val="000000"/>
                        </a:outerShdw>
                      </a:effectLst>
                      <a:latin typeface="Arail" charset="0"/>
                      <a:cs typeface="Times New Roman" charset="0"/>
                    </a:rPr>
                    <a:t>Diễn</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biến</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trong</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khoảng</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thời</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gian</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54" name="Rectangle 51"/>
                <p:cNvSpPr>
                  <a:spLocks noChangeArrowheads="1"/>
                </p:cNvSpPr>
                <p:nvPr/>
              </p:nvSpPr>
              <p:spPr bwMode="auto">
                <a:xfrm>
                  <a:off x="0" y="1956"/>
                  <a:ext cx="678"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7" name="Group 54"/>
              <p:cNvGrpSpPr>
                <a:grpSpLocks/>
              </p:cNvGrpSpPr>
              <p:nvPr/>
            </p:nvGrpSpPr>
            <p:grpSpPr bwMode="auto">
              <a:xfrm>
                <a:off x="678" y="1956"/>
                <a:ext cx="492" cy="824"/>
                <a:chOff x="678" y="1956"/>
                <a:chExt cx="492" cy="824"/>
              </a:xfrm>
            </p:grpSpPr>
            <p:sp>
              <p:nvSpPr>
                <p:cNvPr id="16403" name="Rectangle 19"/>
                <p:cNvSpPr>
                  <a:spLocks noChangeArrowheads="1"/>
                </p:cNvSpPr>
                <p:nvPr/>
              </p:nvSpPr>
              <p:spPr bwMode="auto">
                <a:xfrm>
                  <a:off x="721" y="1956"/>
                  <a:ext cx="406" cy="822"/>
                </a:xfrm>
                <a:prstGeom prst="rect">
                  <a:avLst/>
                </a:prstGeom>
                <a:noFill/>
                <a:ln w="12700" cap="sq">
                  <a:noFill/>
                  <a:miter lim="800000"/>
                  <a:headEnd type="none" w="sm" len="sm"/>
                  <a:tailEnd type="none" w="sm" len="sm"/>
                </a:ln>
                <a:effectLst/>
              </p:spPr>
              <p:txBody>
                <a:bodyPr anchor="ctr"/>
                <a:lstStyle/>
                <a:p>
                  <a:pPr algn="ctr">
                    <a:defRPr/>
                  </a:pPr>
                  <a:r>
                    <a:rPr lang="en-US" sz="2600" b="1" dirty="0">
                      <a:solidFill>
                        <a:srgbClr val="FFFFFF"/>
                      </a:solidFill>
                      <a:effectLst>
                        <a:glow rad="139700">
                          <a:schemeClr val="tx1"/>
                        </a:glow>
                      </a:effectLst>
                      <a:latin typeface="Arail" charset="0"/>
                      <a:cs typeface="Times New Roman" charset="0"/>
                    </a:rPr>
                    <a:t>5 </a:t>
                  </a:r>
                  <a:r>
                    <a:rPr lang="en-US" sz="2600" b="1" dirty="0" smtClean="0">
                      <a:solidFill>
                        <a:srgbClr val="FFFFFF"/>
                      </a:solidFill>
                      <a:effectLst>
                        <a:glow rad="139700">
                          <a:schemeClr val="tx1"/>
                        </a:glow>
                      </a:effectLst>
                      <a:latin typeface="Arail" charset="0"/>
                      <a:cs typeface="Times New Roman" charset="0"/>
                    </a:rPr>
                    <a:t>TC-SC </a:t>
                  </a:r>
                  <a:r>
                    <a:rPr lang="en-US" sz="2600" b="1" dirty="0">
                      <a:solidFill>
                        <a:srgbClr val="FFFFFF"/>
                      </a:solidFill>
                      <a:effectLst>
                        <a:glow rad="139700">
                          <a:schemeClr val="tx1"/>
                        </a:glow>
                      </a:effectLst>
                      <a:latin typeface="Arail" charset="0"/>
                      <a:cs typeface="Times New Roman" charset="0"/>
                    </a:rPr>
                    <a:t>33 </a:t>
                  </a:r>
                </a:p>
                <a:p>
                  <a:pPr algn="ctr">
                    <a:defRPr/>
                  </a:pPr>
                  <a:r>
                    <a:rPr lang="en-US" sz="2600" b="1" dirty="0">
                      <a:solidFill>
                        <a:srgbClr val="FFFFFF"/>
                      </a:solidFill>
                      <a:effectLst>
                        <a:glow rad="139700">
                          <a:schemeClr val="tx1"/>
                        </a:glow>
                      </a:effectLst>
                      <a:latin typeface="Arail" charset="0"/>
                      <a:cs typeface="Times New Roman" charset="0"/>
                    </a:rPr>
                    <a:t>(37 </a:t>
                  </a:r>
                  <a:r>
                    <a:rPr lang="en-US" sz="2600" b="1" dirty="0" err="1" smtClean="0">
                      <a:solidFill>
                        <a:srgbClr val="FFFFFF"/>
                      </a:solidFill>
                      <a:effectLst>
                        <a:glow rad="139700">
                          <a:schemeClr val="tx1"/>
                        </a:glow>
                      </a:effectLst>
                      <a:latin typeface="Arail" charset="0"/>
                      <a:cs typeface="Times New Roman" charset="0"/>
                    </a:rPr>
                    <a:t>năm</a:t>
                  </a:r>
                  <a:r>
                    <a:rPr lang="en-US" sz="2600" b="1" dirty="0" smtClean="0">
                      <a:solidFill>
                        <a:srgbClr val="FFFFFF"/>
                      </a:solidFill>
                      <a:effectLst>
                        <a:glow rad="139700">
                          <a:schemeClr val="tx1"/>
                        </a:glow>
                      </a:effectLst>
                      <a:latin typeface="Arail" charset="0"/>
                      <a:cs typeface="Times New Roman" charset="0"/>
                    </a:rPr>
                    <a:t>)</a:t>
                  </a:r>
                  <a:endParaRPr lang="en-US" sz="2600" b="1" dirty="0">
                    <a:solidFill>
                      <a:srgbClr val="FFFFFF"/>
                    </a:solidFill>
                    <a:effectLst>
                      <a:glow rad="139700">
                        <a:schemeClr val="tx1"/>
                      </a:glow>
                    </a:effectLst>
                    <a:latin typeface="Arail" charset="0"/>
                    <a:cs typeface="Arail" charset="0"/>
                  </a:endParaRPr>
                </a:p>
              </p:txBody>
            </p:sp>
            <p:sp>
              <p:nvSpPr>
                <p:cNvPr id="222252" name="Rectangle 53"/>
                <p:cNvSpPr>
                  <a:spLocks noChangeArrowheads="1"/>
                </p:cNvSpPr>
                <p:nvPr/>
              </p:nvSpPr>
              <p:spPr bwMode="auto">
                <a:xfrm>
                  <a:off x="678" y="1956"/>
                  <a:ext cx="492"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8" name="Group 56"/>
              <p:cNvGrpSpPr>
                <a:grpSpLocks/>
              </p:cNvGrpSpPr>
              <p:nvPr/>
            </p:nvGrpSpPr>
            <p:grpSpPr bwMode="auto">
              <a:xfrm>
                <a:off x="1170" y="1956"/>
                <a:ext cx="492" cy="824"/>
                <a:chOff x="1170" y="1956"/>
                <a:chExt cx="492" cy="824"/>
              </a:xfrm>
            </p:grpSpPr>
            <p:sp>
              <p:nvSpPr>
                <p:cNvPr id="16404" name="Rectangle 20"/>
                <p:cNvSpPr>
                  <a:spLocks noChangeArrowheads="1"/>
                </p:cNvSpPr>
                <p:nvPr/>
              </p:nvSpPr>
              <p:spPr bwMode="auto">
                <a:xfrm>
                  <a:off x="1213" y="1956"/>
                  <a:ext cx="406" cy="822"/>
                </a:xfrm>
                <a:prstGeom prst="rect">
                  <a:avLst/>
                </a:prstGeom>
                <a:noFill/>
                <a:ln w="12700" cap="sq">
                  <a:noFill/>
                  <a:miter lim="800000"/>
                  <a:headEnd type="none" w="sm" len="sm"/>
                  <a:tailEnd type="none" w="sm" len="sm"/>
                </a:ln>
                <a:effectLst/>
              </p:spPr>
              <p:txBody>
                <a:bodyPr anchor="ctr"/>
                <a:lstStyle/>
                <a:p>
                  <a:pPr algn="ctr">
                    <a:defRPr/>
                  </a:pPr>
                  <a:r>
                    <a:rPr lang="en-US" sz="2600" b="1" dirty="0" smtClean="0">
                      <a:solidFill>
                        <a:srgbClr val="FFFFFF"/>
                      </a:solidFill>
                      <a:effectLst>
                        <a:glow rad="139700">
                          <a:schemeClr val="tx1"/>
                        </a:glow>
                      </a:effectLst>
                      <a:latin typeface="Arail" charset="0"/>
                      <a:cs typeface="Times New Roman" charset="0"/>
                    </a:rPr>
                    <a:t>SC </a:t>
                  </a:r>
                  <a:r>
                    <a:rPr lang="en-US" sz="2600" b="1" dirty="0">
                      <a:solidFill>
                        <a:srgbClr val="FFFFFF"/>
                      </a:solidFill>
                      <a:effectLst>
                        <a:glow rad="139700">
                          <a:schemeClr val="tx1"/>
                        </a:glow>
                      </a:effectLst>
                      <a:latin typeface="Arail" charset="0"/>
                      <a:cs typeface="Times New Roman" charset="0"/>
                    </a:rPr>
                    <a:t>33-62</a:t>
                  </a:r>
                </a:p>
                <a:p>
                  <a:pPr algn="ctr">
                    <a:defRPr/>
                  </a:pPr>
                  <a:r>
                    <a:rPr lang="en-US" sz="2600" b="1" dirty="0">
                      <a:solidFill>
                        <a:srgbClr val="FFFFFF"/>
                      </a:solidFill>
                      <a:effectLst>
                        <a:glow rad="139700">
                          <a:schemeClr val="tx1"/>
                        </a:glow>
                      </a:effectLst>
                      <a:latin typeface="Arail" charset="0"/>
                      <a:cs typeface="Times New Roman" charset="0"/>
                    </a:rPr>
                    <a:t>(30 </a:t>
                  </a:r>
                  <a:r>
                    <a:rPr lang="en-US" sz="2600" b="1" dirty="0" err="1" smtClean="0">
                      <a:solidFill>
                        <a:srgbClr val="FFFFFF"/>
                      </a:solidFill>
                      <a:effectLst>
                        <a:glow rad="139700">
                          <a:schemeClr val="tx1"/>
                        </a:glow>
                      </a:effectLst>
                      <a:latin typeface="Arail" charset="0"/>
                      <a:cs typeface="Times New Roman" charset="0"/>
                    </a:rPr>
                    <a:t>năm</a:t>
                  </a:r>
                  <a:r>
                    <a:rPr lang="en-US" sz="2600" b="1" dirty="0" smtClean="0">
                      <a:solidFill>
                        <a:srgbClr val="FFFFFF"/>
                      </a:solidFill>
                      <a:effectLst>
                        <a:glow rad="139700">
                          <a:schemeClr val="tx1"/>
                        </a:glow>
                      </a:effectLst>
                      <a:latin typeface="Arail" charset="0"/>
                      <a:cs typeface="Times New Roman" charset="0"/>
                    </a:rPr>
                    <a:t>)</a:t>
                  </a:r>
                  <a:endParaRPr lang="en-US" sz="2600" b="1" dirty="0">
                    <a:solidFill>
                      <a:srgbClr val="FFFFFF"/>
                    </a:solidFill>
                    <a:effectLst>
                      <a:glow rad="139700">
                        <a:schemeClr val="tx1"/>
                      </a:glow>
                    </a:effectLst>
                    <a:latin typeface="Arail" charset="0"/>
                    <a:cs typeface="Arail" charset="0"/>
                  </a:endParaRPr>
                </a:p>
              </p:txBody>
            </p:sp>
            <p:sp>
              <p:nvSpPr>
                <p:cNvPr id="222250" name="Rectangle 55"/>
                <p:cNvSpPr>
                  <a:spLocks noChangeArrowheads="1"/>
                </p:cNvSpPr>
                <p:nvPr/>
              </p:nvSpPr>
              <p:spPr bwMode="auto">
                <a:xfrm>
                  <a:off x="1170" y="1956"/>
                  <a:ext cx="492"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19" name="Group 58"/>
              <p:cNvGrpSpPr>
                <a:grpSpLocks/>
              </p:cNvGrpSpPr>
              <p:nvPr/>
            </p:nvGrpSpPr>
            <p:grpSpPr bwMode="auto">
              <a:xfrm>
                <a:off x="0" y="2780"/>
                <a:ext cx="678" cy="824"/>
                <a:chOff x="0" y="2780"/>
                <a:chExt cx="678" cy="824"/>
              </a:xfrm>
            </p:grpSpPr>
            <p:sp>
              <p:nvSpPr>
                <p:cNvPr id="16405" name="Rectangle 21"/>
                <p:cNvSpPr>
                  <a:spLocks noChangeArrowheads="1"/>
                </p:cNvSpPr>
                <p:nvPr/>
              </p:nvSpPr>
              <p:spPr bwMode="auto">
                <a:xfrm>
                  <a:off x="43" y="2780"/>
                  <a:ext cx="592" cy="826"/>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i="1" dirty="0" err="1" smtClean="0">
                      <a:solidFill>
                        <a:srgbClr val="FFFFFF"/>
                      </a:solidFill>
                      <a:effectLst>
                        <a:outerShdw blurRad="38100" dist="38100" dir="2700000" algn="tl">
                          <a:srgbClr val="000000"/>
                        </a:outerShdw>
                      </a:effectLst>
                      <a:latin typeface="Arail" charset="0"/>
                      <a:cs typeface="Times New Roman" charset="0"/>
                    </a:rPr>
                    <a:t>Nội</a:t>
                  </a:r>
                  <a:r>
                    <a:rPr lang="en-US" sz="2600" b="1" i="1" dirty="0" smtClean="0">
                      <a:solidFill>
                        <a:srgbClr val="FFFFFF"/>
                      </a:solidFill>
                      <a:effectLst>
                        <a:outerShdw blurRad="38100" dist="38100" dir="2700000" algn="tl">
                          <a:srgbClr val="000000"/>
                        </a:outerShdw>
                      </a:effectLst>
                      <a:latin typeface="Arail" charset="0"/>
                      <a:cs typeface="Times New Roman" charset="0"/>
                    </a:rPr>
                    <a:t> dung</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48" name="Rectangle 57"/>
                <p:cNvSpPr>
                  <a:spLocks noChangeArrowheads="1"/>
                </p:cNvSpPr>
                <p:nvPr/>
              </p:nvSpPr>
              <p:spPr bwMode="auto">
                <a:xfrm>
                  <a:off x="0" y="2780"/>
                  <a:ext cx="678" cy="826"/>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0" name="Group 60"/>
              <p:cNvGrpSpPr>
                <a:grpSpLocks/>
              </p:cNvGrpSpPr>
              <p:nvPr/>
            </p:nvGrpSpPr>
            <p:grpSpPr bwMode="auto">
              <a:xfrm>
                <a:off x="678" y="2780"/>
                <a:ext cx="492" cy="824"/>
                <a:chOff x="678" y="2780"/>
                <a:chExt cx="492" cy="824"/>
              </a:xfrm>
            </p:grpSpPr>
            <p:sp>
              <p:nvSpPr>
                <p:cNvPr id="16406" name="Rectangle 22"/>
                <p:cNvSpPr>
                  <a:spLocks noChangeArrowheads="1"/>
                </p:cNvSpPr>
                <p:nvPr/>
              </p:nvSpPr>
              <p:spPr bwMode="auto">
                <a:xfrm>
                  <a:off x="721" y="2780"/>
                  <a:ext cx="406" cy="826"/>
                </a:xfrm>
                <a:prstGeom prst="rect">
                  <a:avLst/>
                </a:prstGeom>
                <a:noFill/>
                <a:ln w="12700" cap="sq">
                  <a:noFill/>
                  <a:miter lim="800000"/>
                  <a:headEnd type="none" w="sm" len="sm"/>
                  <a:tailEnd type="none" w="sm" len="sm"/>
                </a:ln>
                <a:effectLst/>
              </p:spPr>
              <p:txBody>
                <a:bodyPr anchor="ctr"/>
                <a:lstStyle/>
                <a:p>
                  <a:pPr algn="ctr">
                    <a:defRPr/>
                  </a:pPr>
                  <a:r>
                    <a:rPr lang="en-US" sz="2600" b="1" dirty="0" err="1" smtClean="0">
                      <a:solidFill>
                        <a:srgbClr val="FFFFFF"/>
                      </a:solidFill>
                      <a:effectLst>
                        <a:glow rad="139700">
                          <a:schemeClr val="tx1"/>
                        </a:glow>
                      </a:effectLst>
                      <a:latin typeface="Arail" charset="0"/>
                      <a:cs typeface="Times New Roman" charset="0"/>
                    </a:rPr>
                    <a:t>Đời</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sống</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Đấng</a:t>
                  </a:r>
                  <a:r>
                    <a:rPr lang="en-US" sz="2600" b="1" dirty="0" smtClean="0">
                      <a:solidFill>
                        <a:srgbClr val="FFFFFF"/>
                      </a:solidFill>
                      <a:effectLst>
                        <a:glow rad="139700">
                          <a:schemeClr val="tx1"/>
                        </a:glow>
                      </a:effectLst>
                      <a:latin typeface="Arail" charset="0"/>
                      <a:cs typeface="Times New Roman" charset="0"/>
                    </a:rPr>
                    <a:t> Christ</a:t>
                  </a:r>
                  <a:endParaRPr lang="en-US" sz="2600" b="1" dirty="0">
                    <a:solidFill>
                      <a:srgbClr val="FFFFFF"/>
                    </a:solidFill>
                    <a:effectLst>
                      <a:glow rad="139700">
                        <a:schemeClr val="tx1"/>
                      </a:glow>
                    </a:effectLst>
                    <a:latin typeface="Arail" charset="0"/>
                    <a:cs typeface="Arail" charset="0"/>
                  </a:endParaRPr>
                </a:p>
              </p:txBody>
            </p:sp>
            <p:sp>
              <p:nvSpPr>
                <p:cNvPr id="222246" name="Rectangle 59"/>
                <p:cNvSpPr>
                  <a:spLocks noChangeArrowheads="1"/>
                </p:cNvSpPr>
                <p:nvPr/>
              </p:nvSpPr>
              <p:spPr bwMode="auto">
                <a:xfrm>
                  <a:off x="678" y="2780"/>
                  <a:ext cx="492" cy="826"/>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1" name="Group 62"/>
              <p:cNvGrpSpPr>
                <a:grpSpLocks/>
              </p:cNvGrpSpPr>
              <p:nvPr/>
            </p:nvGrpSpPr>
            <p:grpSpPr bwMode="auto">
              <a:xfrm>
                <a:off x="1170" y="2780"/>
                <a:ext cx="492" cy="824"/>
                <a:chOff x="1170" y="2780"/>
                <a:chExt cx="492" cy="824"/>
              </a:xfrm>
            </p:grpSpPr>
            <p:sp>
              <p:nvSpPr>
                <p:cNvPr id="16407" name="Rectangle 23"/>
                <p:cNvSpPr>
                  <a:spLocks noChangeArrowheads="1"/>
                </p:cNvSpPr>
                <p:nvPr/>
              </p:nvSpPr>
              <p:spPr bwMode="auto">
                <a:xfrm>
                  <a:off x="1213" y="2780"/>
                  <a:ext cx="406" cy="826"/>
                </a:xfrm>
                <a:prstGeom prst="rect">
                  <a:avLst/>
                </a:prstGeom>
                <a:noFill/>
                <a:ln w="12700" cap="sq">
                  <a:noFill/>
                  <a:miter lim="800000"/>
                  <a:headEnd type="none" w="sm" len="sm"/>
                  <a:tailEnd type="none" w="sm" len="sm"/>
                </a:ln>
                <a:effectLst/>
              </p:spPr>
              <p:txBody>
                <a:bodyPr anchor="ctr"/>
                <a:lstStyle/>
                <a:p>
                  <a:pPr algn="ctr">
                    <a:defRPr/>
                  </a:pPr>
                  <a:r>
                    <a:rPr lang="en-US" sz="2600" b="1" dirty="0" err="1" smtClean="0">
                      <a:solidFill>
                        <a:srgbClr val="FFFFFF"/>
                      </a:solidFill>
                      <a:effectLst>
                        <a:glow rad="139700">
                          <a:schemeClr val="tx1"/>
                        </a:glow>
                      </a:effectLst>
                      <a:latin typeface="Arail" charset="0"/>
                      <a:cs typeface="Times New Roman" charset="0"/>
                    </a:rPr>
                    <a:t>Đời</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sống</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Hội</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Thánh</a:t>
                  </a:r>
                  <a:r>
                    <a:rPr lang="en-US" sz="2600" b="1" dirty="0" smtClean="0">
                      <a:solidFill>
                        <a:srgbClr val="FFFFFF"/>
                      </a:solidFill>
                      <a:effectLst>
                        <a:glow rad="139700">
                          <a:schemeClr val="tx1"/>
                        </a:glow>
                      </a:effectLst>
                      <a:latin typeface="Arail" charset="0"/>
                      <a:cs typeface="Times New Roman" charset="0"/>
                    </a:rPr>
                    <a:t> </a:t>
                  </a:r>
                  <a:endParaRPr lang="en-US" sz="2600" b="1" dirty="0">
                    <a:solidFill>
                      <a:srgbClr val="FFFFFF"/>
                    </a:solidFill>
                    <a:effectLst>
                      <a:glow rad="139700">
                        <a:schemeClr val="tx1"/>
                      </a:glow>
                    </a:effectLst>
                    <a:latin typeface="Arail" charset="0"/>
                    <a:cs typeface="Arail" charset="0"/>
                  </a:endParaRPr>
                </a:p>
              </p:txBody>
            </p:sp>
            <p:sp>
              <p:nvSpPr>
                <p:cNvPr id="222244" name="Rectangle 61"/>
                <p:cNvSpPr>
                  <a:spLocks noChangeArrowheads="1"/>
                </p:cNvSpPr>
                <p:nvPr/>
              </p:nvSpPr>
              <p:spPr bwMode="auto">
                <a:xfrm>
                  <a:off x="1170" y="2780"/>
                  <a:ext cx="492" cy="826"/>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2" name="Group 64"/>
              <p:cNvGrpSpPr>
                <a:grpSpLocks/>
              </p:cNvGrpSpPr>
              <p:nvPr/>
            </p:nvGrpSpPr>
            <p:grpSpPr bwMode="auto">
              <a:xfrm>
                <a:off x="0" y="3604"/>
                <a:ext cx="678" cy="824"/>
                <a:chOff x="0" y="3604"/>
                <a:chExt cx="678" cy="824"/>
              </a:xfrm>
            </p:grpSpPr>
            <p:sp>
              <p:nvSpPr>
                <p:cNvPr id="16408" name="Rectangle 24"/>
                <p:cNvSpPr>
                  <a:spLocks noChangeArrowheads="1"/>
                </p:cNvSpPr>
                <p:nvPr/>
              </p:nvSpPr>
              <p:spPr bwMode="auto">
                <a:xfrm>
                  <a:off x="43" y="3604"/>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gn="ctr">
                    <a:defRPr/>
                  </a:pPr>
                  <a:r>
                    <a:rPr lang="en-US" sz="2600" b="1" i="1" dirty="0" err="1" smtClean="0">
                      <a:solidFill>
                        <a:srgbClr val="FFFFFF"/>
                      </a:solidFill>
                      <a:effectLst>
                        <a:outerShdw blurRad="38100" dist="38100" dir="2700000" algn="tl">
                          <a:srgbClr val="000000"/>
                        </a:outerShdw>
                      </a:effectLst>
                      <a:latin typeface="Arail" charset="0"/>
                      <a:cs typeface="Times New Roman" charset="0"/>
                    </a:rPr>
                    <a:t>Sứ</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điệp</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Vương</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Quốc</a:t>
                  </a:r>
                  <a:r>
                    <a:rPr lang="en-US" sz="2600" b="1" i="1" dirty="0" smtClean="0">
                      <a:solidFill>
                        <a:srgbClr val="FFFFFF"/>
                      </a:solidFill>
                      <a:effectLst>
                        <a:outerShdw blurRad="38100" dist="38100" dir="2700000" algn="tl">
                          <a:srgbClr val="000000"/>
                        </a:outerShdw>
                      </a:effectLst>
                      <a:latin typeface="Arail" charset="0"/>
                      <a:cs typeface="Times New Roman" charset="0"/>
                    </a:rPr>
                    <a:t> </a:t>
                  </a:r>
                  <a:r>
                    <a:rPr lang="en-US" sz="2600" b="1" i="1" dirty="0" err="1" smtClean="0">
                      <a:solidFill>
                        <a:srgbClr val="FFFFFF"/>
                      </a:solidFill>
                      <a:effectLst>
                        <a:outerShdw blurRad="38100" dist="38100" dir="2700000" algn="tl">
                          <a:srgbClr val="000000"/>
                        </a:outerShdw>
                      </a:effectLst>
                      <a:latin typeface="Arail" charset="0"/>
                      <a:cs typeface="Times New Roman" charset="0"/>
                    </a:rPr>
                    <a:t>từ</a:t>
                  </a:r>
                  <a:r>
                    <a:rPr lang="en-US" sz="2600" b="1" i="1" dirty="0" smtClean="0">
                      <a:solidFill>
                        <a:srgbClr val="FFFFFF"/>
                      </a:solidFill>
                      <a:effectLst>
                        <a:outerShdw blurRad="38100" dist="38100" dir="2700000" algn="tl">
                          <a:srgbClr val="000000"/>
                        </a:outerShdw>
                      </a:effectLst>
                      <a:latin typeface="Arail" charset="0"/>
                      <a:cs typeface="Times New Roman" charset="0"/>
                    </a:rPr>
                    <a:t>…</a:t>
                  </a:r>
                  <a:endParaRPr lang="en-US" sz="2600" b="1" i="1" dirty="0">
                    <a:solidFill>
                      <a:srgbClr val="FFFFFF"/>
                    </a:solidFill>
                    <a:effectLst>
                      <a:outerShdw blurRad="38100" dist="38100" dir="2700000" algn="tl">
                        <a:srgbClr val="000000"/>
                      </a:outerShdw>
                    </a:effectLst>
                    <a:latin typeface="Arail" charset="0"/>
                    <a:cs typeface="Arail" charset="0"/>
                  </a:endParaRPr>
                </a:p>
              </p:txBody>
            </p:sp>
            <p:sp>
              <p:nvSpPr>
                <p:cNvPr id="222242" name="Rectangle 63"/>
                <p:cNvSpPr>
                  <a:spLocks noChangeArrowheads="1"/>
                </p:cNvSpPr>
                <p:nvPr/>
              </p:nvSpPr>
              <p:spPr bwMode="auto">
                <a:xfrm>
                  <a:off x="0" y="3604"/>
                  <a:ext cx="678"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3" name="Group 66"/>
              <p:cNvGrpSpPr>
                <a:grpSpLocks/>
              </p:cNvGrpSpPr>
              <p:nvPr/>
            </p:nvGrpSpPr>
            <p:grpSpPr bwMode="auto">
              <a:xfrm>
                <a:off x="678" y="3604"/>
                <a:ext cx="492" cy="824"/>
                <a:chOff x="678" y="3604"/>
                <a:chExt cx="492" cy="824"/>
              </a:xfrm>
            </p:grpSpPr>
            <p:sp>
              <p:nvSpPr>
                <p:cNvPr id="16409" name="Rectangle 25"/>
                <p:cNvSpPr>
                  <a:spLocks noChangeArrowheads="1"/>
                </p:cNvSpPr>
                <p:nvPr/>
              </p:nvSpPr>
              <p:spPr bwMode="auto">
                <a:xfrm>
                  <a:off x="721" y="3604"/>
                  <a:ext cx="406" cy="822"/>
                </a:xfrm>
                <a:prstGeom prst="rect">
                  <a:avLst/>
                </a:prstGeom>
                <a:noFill/>
                <a:ln w="12700" cap="sq">
                  <a:noFill/>
                  <a:miter lim="800000"/>
                  <a:headEnd type="none" w="sm" len="sm"/>
                  <a:tailEnd type="none" w="sm" len="sm"/>
                </a:ln>
                <a:effectLst/>
              </p:spPr>
              <p:txBody>
                <a:bodyPr anchor="ctr"/>
                <a:lstStyle/>
                <a:p>
                  <a:pPr algn="ctr">
                    <a:defRPr/>
                  </a:pPr>
                  <a:r>
                    <a:rPr lang="en-US" sz="2600" b="1" dirty="0" smtClean="0">
                      <a:solidFill>
                        <a:srgbClr val="FFFFFF"/>
                      </a:solidFill>
                      <a:effectLst>
                        <a:glow rad="139700">
                          <a:schemeClr val="tx1"/>
                        </a:glow>
                      </a:effectLst>
                      <a:latin typeface="Arail" charset="0"/>
                      <a:cs typeface="Times New Roman" charset="0"/>
                    </a:rPr>
                    <a:t>Do </a:t>
                  </a:r>
                  <a:r>
                    <a:rPr lang="en-US" sz="2600" b="1" dirty="0" err="1" smtClean="0">
                      <a:solidFill>
                        <a:srgbClr val="FFFFFF"/>
                      </a:solidFill>
                      <a:effectLst>
                        <a:glow rad="139700">
                          <a:schemeClr val="tx1"/>
                        </a:glow>
                      </a:effectLst>
                      <a:latin typeface="Arail" charset="0"/>
                      <a:cs typeface="Times New Roman" charset="0"/>
                    </a:rPr>
                    <a:t>Thái</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đến</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Dân</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Ngoại</a:t>
                  </a:r>
                  <a:endParaRPr lang="en-US" sz="2600" b="1" dirty="0">
                    <a:solidFill>
                      <a:srgbClr val="FFFFFF"/>
                    </a:solidFill>
                    <a:effectLst>
                      <a:glow rad="139700">
                        <a:schemeClr val="tx1"/>
                      </a:glow>
                    </a:effectLst>
                    <a:latin typeface="Arail" charset="0"/>
                    <a:cs typeface="Arail" charset="0"/>
                  </a:endParaRPr>
                </a:p>
              </p:txBody>
            </p:sp>
            <p:sp>
              <p:nvSpPr>
                <p:cNvPr id="222240" name="Rectangle 65"/>
                <p:cNvSpPr>
                  <a:spLocks noChangeArrowheads="1"/>
                </p:cNvSpPr>
                <p:nvPr/>
              </p:nvSpPr>
              <p:spPr bwMode="auto">
                <a:xfrm>
                  <a:off x="678" y="3604"/>
                  <a:ext cx="492"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nvGrpSpPr>
              <p:cNvPr id="24" name="Group 68"/>
              <p:cNvGrpSpPr>
                <a:grpSpLocks/>
              </p:cNvGrpSpPr>
              <p:nvPr/>
            </p:nvGrpSpPr>
            <p:grpSpPr bwMode="auto">
              <a:xfrm>
                <a:off x="1170" y="3604"/>
                <a:ext cx="492" cy="824"/>
                <a:chOff x="1170" y="3604"/>
                <a:chExt cx="492" cy="824"/>
              </a:xfrm>
            </p:grpSpPr>
            <p:sp>
              <p:nvSpPr>
                <p:cNvPr id="16410" name="Rectangle 26"/>
                <p:cNvSpPr>
                  <a:spLocks noChangeArrowheads="1"/>
                </p:cNvSpPr>
                <p:nvPr/>
              </p:nvSpPr>
              <p:spPr bwMode="auto">
                <a:xfrm>
                  <a:off x="1213" y="3604"/>
                  <a:ext cx="406" cy="822"/>
                </a:xfrm>
                <a:prstGeom prst="rect">
                  <a:avLst/>
                </a:prstGeom>
                <a:noFill/>
                <a:ln w="12700" cap="sq">
                  <a:noFill/>
                  <a:miter lim="800000"/>
                  <a:headEnd type="none" w="sm" len="sm"/>
                  <a:tailEnd type="none" w="sm" len="sm"/>
                </a:ln>
                <a:effectLst/>
              </p:spPr>
              <p:txBody>
                <a:bodyPr anchor="ctr"/>
                <a:lstStyle/>
                <a:p>
                  <a:pPr algn="ctr">
                    <a:defRPr/>
                  </a:pPr>
                  <a:r>
                    <a:rPr lang="en-US" sz="2600" b="1" dirty="0" smtClean="0">
                      <a:solidFill>
                        <a:srgbClr val="FFFFFF"/>
                      </a:solidFill>
                      <a:effectLst>
                        <a:glow rad="139700">
                          <a:schemeClr val="tx1"/>
                        </a:glow>
                      </a:effectLst>
                      <a:latin typeface="Arail" charset="0"/>
                      <a:cs typeface="Times New Roman" charset="0"/>
                    </a:rPr>
                    <a:t>Do </a:t>
                  </a:r>
                  <a:r>
                    <a:rPr lang="en-US" sz="2600" b="1" dirty="0" err="1" smtClean="0">
                      <a:solidFill>
                        <a:srgbClr val="FFFFFF"/>
                      </a:solidFill>
                      <a:effectLst>
                        <a:glow rad="139700">
                          <a:schemeClr val="tx1"/>
                        </a:glow>
                      </a:effectLst>
                      <a:latin typeface="Arail" charset="0"/>
                      <a:cs typeface="Times New Roman" charset="0"/>
                    </a:rPr>
                    <a:t>thái</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đến</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Dân</a:t>
                  </a:r>
                  <a:r>
                    <a:rPr lang="en-US" sz="2600" b="1" dirty="0" smtClean="0">
                      <a:solidFill>
                        <a:srgbClr val="FFFFFF"/>
                      </a:solidFill>
                      <a:effectLst>
                        <a:glow rad="139700">
                          <a:schemeClr val="tx1"/>
                        </a:glow>
                      </a:effectLst>
                      <a:latin typeface="Arail" charset="0"/>
                      <a:cs typeface="Times New Roman" charset="0"/>
                    </a:rPr>
                    <a:t> </a:t>
                  </a:r>
                  <a:r>
                    <a:rPr lang="en-US" sz="2600" b="1" dirty="0" err="1" smtClean="0">
                      <a:solidFill>
                        <a:srgbClr val="FFFFFF"/>
                      </a:solidFill>
                      <a:effectLst>
                        <a:glow rad="139700">
                          <a:schemeClr val="tx1"/>
                        </a:glow>
                      </a:effectLst>
                      <a:latin typeface="Arail" charset="0"/>
                      <a:cs typeface="Times New Roman" charset="0"/>
                    </a:rPr>
                    <a:t>Ngoại</a:t>
                  </a:r>
                  <a:endParaRPr lang="en-US" sz="2600" b="1" dirty="0">
                    <a:solidFill>
                      <a:srgbClr val="FFFFFF"/>
                    </a:solidFill>
                    <a:effectLst>
                      <a:glow rad="139700">
                        <a:schemeClr val="tx1"/>
                      </a:glow>
                    </a:effectLst>
                    <a:latin typeface="Arail" charset="0"/>
                    <a:cs typeface="Arail" charset="0"/>
                  </a:endParaRPr>
                </a:p>
              </p:txBody>
            </p:sp>
            <p:sp>
              <p:nvSpPr>
                <p:cNvPr id="222238" name="Rectangle 67"/>
                <p:cNvSpPr>
                  <a:spLocks noChangeArrowheads="1"/>
                </p:cNvSpPr>
                <p:nvPr/>
              </p:nvSpPr>
              <p:spPr bwMode="auto">
                <a:xfrm>
                  <a:off x="1170" y="3604"/>
                  <a:ext cx="492" cy="822"/>
                </a:xfrm>
                <a:prstGeom prst="rect">
                  <a:avLst/>
                </a:prstGeom>
                <a:noFill/>
                <a:ln w="7" cap="sq">
                  <a:noFill/>
                  <a:miter lim="800000"/>
                  <a:headEnd type="none" w="sm" len="sm"/>
                  <a:tailEnd type="none" w="sm" len="sm"/>
                </a:ln>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grpSp>
        <p:sp>
          <p:nvSpPr>
            <p:cNvPr id="16454" name="Rectangle 70"/>
            <p:cNvSpPr>
              <a:spLocks noChangeArrowheads="1"/>
            </p:cNvSpPr>
            <p:nvPr/>
          </p:nvSpPr>
          <p:spPr bwMode="auto">
            <a:xfrm>
              <a:off x="-4" y="-4"/>
              <a:ext cx="1670" cy="4436"/>
            </a:xfrm>
            <a:prstGeom prst="rect">
              <a:avLst/>
            </a:prstGeom>
            <a:noFill/>
            <a:ln w="14351" cap="sq">
              <a:noFill/>
              <a:miter lim="800000"/>
              <a:headEnd type="none" w="sm" len="sm"/>
              <a:tailEnd type="none" w="sm" len="sm"/>
            </a:ln>
            <a:effectLst>
              <a:outerShdw blurRad="63500" dist="35921" dir="2700000" algn="ctr" rotWithShape="0">
                <a:schemeClr val="bg2">
                  <a:alpha val="74998"/>
                </a:schemeClr>
              </a:outerShdw>
            </a:effectLst>
          </p:spPr>
          <p:txBody>
            <a:bodyPr wrap="none" anchor="ctr"/>
            <a:lstStyle/>
            <a:p>
              <a:pPr algn="ctr">
                <a:defRPr/>
              </a:pPr>
              <a:endParaRPr lang="en-US" b="1">
                <a:effectLst>
                  <a:outerShdw blurRad="38100" dist="38100" dir="2700000" algn="tl">
                    <a:srgbClr val="000000">
                      <a:alpha val="43137"/>
                    </a:srgbClr>
                  </a:outerShdw>
                </a:effectLst>
                <a:latin typeface="Arail"/>
                <a:ea typeface="+mn-ea"/>
                <a:cs typeface="Arail"/>
              </a:endParaRPr>
            </a:p>
          </p:txBody>
        </p:sp>
      </p:grpSp>
      <p:sp>
        <p:nvSpPr>
          <p:cNvPr id="222213" name="Rectangle 73"/>
          <p:cNvSpPr>
            <a:spLocks noGrp="1" noChangeArrowheads="1"/>
          </p:cNvSpPr>
          <p:nvPr>
            <p:ph type="title" idx="4294967295"/>
          </p:nvPr>
        </p:nvSpPr>
        <p:spPr>
          <a:xfrm>
            <a:off x="457200" y="225494"/>
            <a:ext cx="8305800" cy="707886"/>
          </a:xfrm>
          <a:solidFill>
            <a:srgbClr val="006600"/>
          </a:solidFill>
        </p:spPr>
        <p:txBody>
          <a:bodyPr wrap="square" lIns="0" tIns="45720" rIns="0" bIns="45720">
            <a:spAutoFit/>
          </a:bodyPr>
          <a:lstStyle/>
          <a:p>
            <a:pPr eaLnBrk="1" hangingPunct="1">
              <a:defRPr/>
            </a:pPr>
            <a:r>
              <a:rPr lang="en-US" sz="4000" b="1" dirty="0" smtClean="0">
                <a:solidFill>
                  <a:srgbClr val="FFFFFF"/>
                </a:solidFill>
                <a:effectLst>
                  <a:outerShdw blurRad="38100" dist="38100" dir="2700000" algn="tl">
                    <a:srgbClr val="000000"/>
                  </a:outerShdw>
                </a:effectLst>
                <a:latin typeface="Arail" charset="0"/>
                <a:ea typeface="SimSun" charset="0"/>
                <a:cs typeface="SimSun" charset="0"/>
              </a:rPr>
              <a:t>So </a:t>
            </a:r>
            <a:r>
              <a:rPr lang="en-US" sz="4000" b="1" dirty="0" err="1" smtClean="0">
                <a:solidFill>
                  <a:srgbClr val="FFFFFF"/>
                </a:solidFill>
                <a:effectLst>
                  <a:outerShdw blurRad="38100" dist="38100" dir="2700000" algn="tl">
                    <a:srgbClr val="000000"/>
                  </a:outerShdw>
                </a:effectLst>
                <a:latin typeface="Arail" charset="0"/>
                <a:ea typeface="SimSun" charset="0"/>
                <a:cs typeface="SimSun" charset="0"/>
              </a:rPr>
              <a:t>Sánh</a:t>
            </a:r>
            <a:r>
              <a:rPr lang="en-US" sz="4000" b="1" dirty="0" smtClean="0">
                <a:solidFill>
                  <a:srgbClr val="FFFFFF"/>
                </a:solidFill>
                <a:effectLst>
                  <a:outerShdw blurRad="38100" dist="38100" dir="2700000" algn="tl">
                    <a:srgbClr val="000000"/>
                  </a:outerShdw>
                </a:effectLst>
                <a:latin typeface="Arail" charset="0"/>
                <a:ea typeface="SimSun" charset="0"/>
                <a:cs typeface="SimSun" charset="0"/>
              </a:rPr>
              <a:t> Luca </a:t>
            </a:r>
            <a:r>
              <a:rPr lang="en-US" sz="4000" b="1" dirty="0">
                <a:solidFill>
                  <a:srgbClr val="FFFFFF"/>
                </a:solidFill>
                <a:effectLst>
                  <a:outerShdw blurRad="38100" dist="38100" dir="2700000" algn="tl">
                    <a:srgbClr val="000000"/>
                  </a:outerShdw>
                </a:effectLst>
                <a:latin typeface="Arail" charset="0"/>
                <a:ea typeface="SimSun" charset="0"/>
                <a:cs typeface="SimSun" charset="0"/>
              </a:rPr>
              <a:t>&amp; </a:t>
            </a:r>
            <a:r>
              <a:rPr lang="en-US" sz="4000" b="1" dirty="0" err="1" smtClean="0">
                <a:solidFill>
                  <a:srgbClr val="FFFFFF"/>
                </a:solidFill>
                <a:effectLst>
                  <a:outerShdw blurRad="38100" dist="38100" dir="2700000" algn="tl">
                    <a:srgbClr val="000000"/>
                  </a:outerShdw>
                </a:effectLst>
                <a:latin typeface="Arail" charset="0"/>
                <a:ea typeface="SimSun" charset="0"/>
                <a:cs typeface="SimSun" charset="0"/>
              </a:rPr>
              <a:t>Công</a:t>
            </a:r>
            <a:r>
              <a:rPr lang="en-US" sz="4000" b="1" dirty="0" smtClean="0">
                <a:solidFill>
                  <a:srgbClr val="FFFFFF"/>
                </a:solidFill>
                <a:effectLst>
                  <a:outerShdw blurRad="38100" dist="38100" dir="2700000" algn="tl">
                    <a:srgbClr val="000000"/>
                  </a:outerShdw>
                </a:effectLst>
                <a:latin typeface="Arail" charset="0"/>
                <a:ea typeface="SimSun" charset="0"/>
                <a:cs typeface="SimSun" charset="0"/>
              </a:rPr>
              <a:t> </a:t>
            </a:r>
            <a:r>
              <a:rPr lang="en-US" sz="4000" b="1" dirty="0" err="1" smtClean="0">
                <a:solidFill>
                  <a:srgbClr val="FFFFFF"/>
                </a:solidFill>
                <a:effectLst>
                  <a:outerShdw blurRad="38100" dist="38100" dir="2700000" algn="tl">
                    <a:srgbClr val="000000"/>
                  </a:outerShdw>
                </a:effectLst>
                <a:latin typeface="Arail" charset="0"/>
                <a:ea typeface="SimSun" charset="0"/>
                <a:cs typeface="SimSun" charset="0"/>
              </a:rPr>
              <a:t>vụ</a:t>
            </a:r>
            <a:endParaRPr lang="en-US" sz="4000" b="1" dirty="0">
              <a:solidFill>
                <a:srgbClr val="FFFFFF"/>
              </a:solidFill>
              <a:effectLst>
                <a:outerShdw blurRad="38100" dist="38100" dir="2700000" algn="tl">
                  <a:srgbClr val="000000"/>
                </a:outerShdw>
              </a:effectLst>
              <a:latin typeface="Arail"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635" name="Rectangle 237634"/>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7569" name="Text Box 2"/>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124</a:t>
            </a:r>
          </a:p>
        </p:txBody>
      </p:sp>
      <p:sp>
        <p:nvSpPr>
          <p:cNvPr id="237570" name="Text Box 3"/>
          <p:cNvSpPr txBox="1">
            <a:spLocks noChangeArrowheads="1"/>
          </p:cNvSpPr>
          <p:nvPr/>
        </p:nvSpPr>
        <p:spPr bwMode="auto">
          <a:xfrm>
            <a:off x="1905000" y="86946"/>
            <a:ext cx="5105400" cy="830997"/>
          </a:xfrm>
          <a:prstGeom prst="rect">
            <a:avLst/>
          </a:prstGeom>
          <a:solidFill>
            <a:schemeClr val="hlink"/>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tLang="zh-CN" sz="2800" b="1" dirty="0">
              <a:solidFill>
                <a:srgbClr val="FFFF00"/>
              </a:solidFill>
              <a:latin typeface="Arial" charset="0"/>
              <a:cs typeface="Arial" charset="0"/>
            </a:endParaRPr>
          </a:p>
          <a:p>
            <a:pPr eaLnBrk="1" hangingPunct="1"/>
            <a:r>
              <a:rPr lang="en-US" altLang="zh-CN" sz="2000" dirty="0" smtClean="0">
                <a:solidFill>
                  <a:srgbClr val="FFFF00"/>
                </a:solidFill>
                <a:latin typeface="Arial" charset="0"/>
                <a:cs typeface="Arial" charset="0"/>
              </a:rPr>
              <a:t>(</a:t>
            </a:r>
            <a:r>
              <a:rPr lang="en-US" altLang="zh-CN" sz="2000" dirty="0" err="1" smtClean="0">
                <a:solidFill>
                  <a:srgbClr val="FFFF00"/>
                </a:solidFill>
                <a:latin typeface="Arial" charset="0"/>
                <a:cs typeface="Arial" charset="0"/>
              </a:rPr>
              <a:t>Trong</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ngoặc</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đơn</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là</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thời</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gian</a:t>
            </a:r>
            <a:r>
              <a:rPr lang="en-US" altLang="zh-CN" sz="2000" dirty="0" smtClean="0">
                <a:solidFill>
                  <a:srgbClr val="FFFF00"/>
                </a:solidFill>
                <a:latin typeface="Arial" charset="0"/>
                <a:cs typeface="Arial" charset="0"/>
              </a:rPr>
              <a:t> </a:t>
            </a:r>
            <a:r>
              <a:rPr lang="en-US" altLang="zh-CN" sz="2000" dirty="0" err="1" smtClean="0">
                <a:solidFill>
                  <a:srgbClr val="FFFF00"/>
                </a:solidFill>
                <a:latin typeface="Arial" charset="0"/>
                <a:cs typeface="Arial" charset="0"/>
              </a:rPr>
              <a:t>nghỉ</a:t>
            </a:r>
            <a:r>
              <a:rPr lang="en-US" altLang="zh-CN" sz="2000" dirty="0" smtClean="0">
                <a:solidFill>
                  <a:srgbClr val="FFFF00"/>
                </a:solidFill>
                <a:latin typeface="Arial" charset="0"/>
                <a:cs typeface="Arial" charset="0"/>
              </a:rPr>
              <a:t>)</a:t>
            </a:r>
            <a:r>
              <a:rPr lang="en-US" altLang="zh-CN" sz="2000" b="1" dirty="0" smtClean="0">
                <a:solidFill>
                  <a:srgbClr val="FFFF00"/>
                </a:solidFill>
                <a:latin typeface="Arial" charset="0"/>
                <a:cs typeface="Arial" charset="0"/>
              </a:rPr>
              <a:t> </a:t>
            </a:r>
            <a:endParaRPr lang="en-US" sz="2000" b="1" dirty="0">
              <a:solidFill>
                <a:srgbClr val="FFFF00"/>
              </a:solidFill>
              <a:latin typeface="Arial" charset="0"/>
              <a:cs typeface="Arial" charset="0"/>
            </a:endParaRPr>
          </a:p>
        </p:txBody>
      </p:sp>
      <p:grpSp>
        <p:nvGrpSpPr>
          <p:cNvPr id="2" name="Group 214"/>
          <p:cNvGrpSpPr>
            <a:grpSpLocks/>
          </p:cNvGrpSpPr>
          <p:nvPr/>
        </p:nvGrpSpPr>
        <p:grpSpPr bwMode="auto">
          <a:xfrm>
            <a:off x="0" y="914400"/>
            <a:ext cx="9144000" cy="5791200"/>
            <a:chOff x="0" y="0"/>
            <a:chExt cx="4608" cy="5065"/>
          </a:xfrm>
        </p:grpSpPr>
        <p:grpSp>
          <p:nvGrpSpPr>
            <p:cNvPr id="3" name="Group 75"/>
            <p:cNvGrpSpPr>
              <a:grpSpLocks/>
            </p:cNvGrpSpPr>
            <p:nvPr/>
          </p:nvGrpSpPr>
          <p:grpSpPr bwMode="auto">
            <a:xfrm>
              <a:off x="0" y="0"/>
              <a:ext cx="223" cy="518"/>
              <a:chOff x="0" y="0"/>
              <a:chExt cx="223" cy="518"/>
            </a:xfrm>
          </p:grpSpPr>
          <p:sp>
            <p:nvSpPr>
              <p:cNvPr id="237781" name="Rectangle 4"/>
              <p:cNvSpPr>
                <a:spLocks noChangeArrowheads="1"/>
              </p:cNvSpPr>
              <p:nvPr/>
            </p:nvSpPr>
            <p:spPr bwMode="auto">
              <a:xfrm>
                <a:off x="32" y="0"/>
                <a:ext cx="15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82" name="Rectangle 74"/>
              <p:cNvSpPr>
                <a:spLocks noChangeArrowheads="1"/>
              </p:cNvSpPr>
              <p:nvPr/>
            </p:nvSpPr>
            <p:spPr bwMode="auto">
              <a:xfrm>
                <a:off x="0" y="0"/>
                <a:ext cx="22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4" name="Group 77"/>
            <p:cNvGrpSpPr>
              <a:grpSpLocks/>
            </p:cNvGrpSpPr>
            <p:nvPr/>
          </p:nvGrpSpPr>
          <p:grpSpPr bwMode="auto">
            <a:xfrm>
              <a:off x="223" y="0"/>
              <a:ext cx="553" cy="518"/>
              <a:chOff x="223" y="0"/>
              <a:chExt cx="553" cy="518"/>
            </a:xfrm>
          </p:grpSpPr>
          <p:sp>
            <p:nvSpPr>
              <p:cNvPr id="237779" name="Rectangle 5"/>
              <p:cNvSpPr>
                <a:spLocks noChangeArrowheads="1"/>
              </p:cNvSpPr>
              <p:nvPr/>
            </p:nvSpPr>
            <p:spPr bwMode="auto">
              <a:xfrm>
                <a:off x="255" y="0"/>
                <a:ext cx="48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b="1" i="1" dirty="0" err="1" smtClean="0">
                    <a:solidFill>
                      <a:srgbClr val="000000"/>
                    </a:solidFill>
                    <a:latin typeface="Arial" charset="0"/>
                    <a:cs typeface="Arial" charset="0"/>
                  </a:rPr>
                  <a:t>Khu</a:t>
                </a:r>
                <a:r>
                  <a:rPr lang="en-US" altLang="zh-CN" b="1" i="1" dirty="0" smtClean="0">
                    <a:solidFill>
                      <a:srgbClr val="000000"/>
                    </a:solidFill>
                    <a:latin typeface="Arial" charset="0"/>
                    <a:cs typeface="Arial" charset="0"/>
                  </a:rPr>
                  <a:t> </a:t>
                </a:r>
                <a:r>
                  <a:rPr lang="en-US" altLang="zh-CN" b="1" i="1" dirty="0" err="1" smtClean="0">
                    <a:solidFill>
                      <a:srgbClr val="000000"/>
                    </a:solidFill>
                    <a:latin typeface="Arial" charset="0"/>
                    <a:cs typeface="Arial" charset="0"/>
                  </a:rPr>
                  <a:t>vực</a:t>
                </a:r>
                <a:endParaRPr lang="en-US" altLang="zh-CN" b="1" dirty="0">
                  <a:solidFill>
                    <a:srgbClr val="000000"/>
                  </a:solidFill>
                  <a:latin typeface="Arial" charset="0"/>
                  <a:cs typeface="Arial" charset="0"/>
                </a:endParaRPr>
              </a:p>
            </p:txBody>
          </p:sp>
          <p:sp>
            <p:nvSpPr>
              <p:cNvPr id="237780" name="Rectangle 76"/>
              <p:cNvSpPr>
                <a:spLocks noChangeArrowheads="1"/>
              </p:cNvSpPr>
              <p:nvPr/>
            </p:nvSpPr>
            <p:spPr bwMode="auto">
              <a:xfrm>
                <a:off x="223" y="0"/>
                <a:ext cx="55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5" name="Group 79"/>
            <p:cNvGrpSpPr>
              <a:grpSpLocks/>
            </p:cNvGrpSpPr>
            <p:nvPr/>
          </p:nvGrpSpPr>
          <p:grpSpPr bwMode="auto">
            <a:xfrm>
              <a:off x="776" y="0"/>
              <a:ext cx="748" cy="518"/>
              <a:chOff x="776" y="0"/>
              <a:chExt cx="748" cy="518"/>
            </a:xfrm>
          </p:grpSpPr>
          <p:sp>
            <p:nvSpPr>
              <p:cNvPr id="237777" name="Rectangle 6"/>
              <p:cNvSpPr>
                <a:spLocks noChangeArrowheads="1"/>
              </p:cNvSpPr>
              <p:nvPr/>
            </p:nvSpPr>
            <p:spPr bwMode="auto">
              <a:xfrm>
                <a:off x="808" y="0"/>
                <a:ext cx="68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i="1" dirty="0" err="1" smtClean="0">
                    <a:solidFill>
                      <a:srgbClr val="000000"/>
                    </a:solidFill>
                    <a:latin typeface="Arial" charset="0"/>
                    <a:cs typeface="Arial" charset="0"/>
                  </a:rPr>
                  <a:t>Công</a:t>
                </a:r>
                <a:r>
                  <a:rPr lang="en-US" altLang="zh-CN" sz="2000" b="1" i="1" dirty="0" smtClean="0">
                    <a:solidFill>
                      <a:srgbClr val="000000"/>
                    </a:solidFill>
                    <a:latin typeface="Arial" charset="0"/>
                    <a:cs typeface="Arial" charset="0"/>
                  </a:rPr>
                  <a:t> </a:t>
                </a:r>
                <a:r>
                  <a:rPr lang="en-US" altLang="zh-CN" sz="2000" b="1" i="1" dirty="0" err="1" smtClean="0">
                    <a:solidFill>
                      <a:srgbClr val="000000"/>
                    </a:solidFill>
                    <a:latin typeface="Arial" charset="0"/>
                    <a:cs typeface="Arial" charset="0"/>
                  </a:rPr>
                  <a:t>vụ</a:t>
                </a:r>
                <a:endParaRPr lang="en-US" altLang="zh-CN" sz="2000" b="1" dirty="0">
                  <a:solidFill>
                    <a:srgbClr val="000000"/>
                  </a:solidFill>
                  <a:latin typeface="Arial" charset="0"/>
                  <a:cs typeface="Arial" charset="0"/>
                </a:endParaRPr>
              </a:p>
            </p:txBody>
          </p:sp>
          <p:sp>
            <p:nvSpPr>
              <p:cNvPr id="237778" name="Rectangle 78"/>
              <p:cNvSpPr>
                <a:spLocks noChangeArrowheads="1"/>
              </p:cNvSpPr>
              <p:nvPr/>
            </p:nvSpPr>
            <p:spPr bwMode="auto">
              <a:xfrm>
                <a:off x="776" y="0"/>
                <a:ext cx="74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6" name="Group 81"/>
            <p:cNvGrpSpPr>
              <a:grpSpLocks/>
            </p:cNvGrpSpPr>
            <p:nvPr/>
          </p:nvGrpSpPr>
          <p:grpSpPr bwMode="auto">
            <a:xfrm>
              <a:off x="1524" y="0"/>
              <a:ext cx="856" cy="518"/>
              <a:chOff x="1524" y="0"/>
              <a:chExt cx="856" cy="518"/>
            </a:xfrm>
          </p:grpSpPr>
          <p:sp>
            <p:nvSpPr>
              <p:cNvPr id="237775" name="Rectangle 7"/>
              <p:cNvSpPr>
                <a:spLocks noChangeArrowheads="1"/>
              </p:cNvSpPr>
              <p:nvPr/>
            </p:nvSpPr>
            <p:spPr bwMode="auto">
              <a:xfrm>
                <a:off x="1556" y="0"/>
                <a:ext cx="79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i="1" dirty="0" err="1" smtClean="0">
                    <a:solidFill>
                      <a:srgbClr val="000000"/>
                    </a:solidFill>
                    <a:latin typeface="Arial" charset="0"/>
                    <a:cs typeface="Arial" charset="0"/>
                  </a:rPr>
                  <a:t>Thời</a:t>
                </a:r>
                <a:r>
                  <a:rPr lang="en-US" altLang="zh-CN" sz="2000" b="1" i="1" dirty="0" smtClean="0">
                    <a:solidFill>
                      <a:srgbClr val="000000"/>
                    </a:solidFill>
                    <a:latin typeface="Arial" charset="0"/>
                    <a:cs typeface="Arial" charset="0"/>
                  </a:rPr>
                  <a:t> </a:t>
                </a:r>
                <a:r>
                  <a:rPr lang="en-US" altLang="zh-CN" sz="2000" b="1" i="1" dirty="0" err="1" smtClean="0">
                    <a:solidFill>
                      <a:srgbClr val="000000"/>
                    </a:solidFill>
                    <a:latin typeface="Arial" charset="0"/>
                    <a:cs typeface="Arial" charset="0"/>
                  </a:rPr>
                  <a:t>gian</a:t>
                </a:r>
                <a:endParaRPr lang="en-US" altLang="zh-CN" sz="2000" b="1" dirty="0">
                  <a:solidFill>
                    <a:srgbClr val="000000"/>
                  </a:solidFill>
                  <a:latin typeface="Arial" charset="0"/>
                  <a:cs typeface="Arial" charset="0"/>
                </a:endParaRPr>
              </a:p>
            </p:txBody>
          </p:sp>
          <p:sp>
            <p:nvSpPr>
              <p:cNvPr id="237776" name="Rectangle 80"/>
              <p:cNvSpPr>
                <a:spLocks noChangeArrowheads="1"/>
              </p:cNvSpPr>
              <p:nvPr/>
            </p:nvSpPr>
            <p:spPr bwMode="auto">
              <a:xfrm>
                <a:off x="1524" y="0"/>
                <a:ext cx="85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7" name="Group 83"/>
            <p:cNvGrpSpPr>
              <a:grpSpLocks/>
            </p:cNvGrpSpPr>
            <p:nvPr/>
          </p:nvGrpSpPr>
          <p:grpSpPr bwMode="auto">
            <a:xfrm>
              <a:off x="2380" y="0"/>
              <a:ext cx="388" cy="518"/>
              <a:chOff x="2380" y="0"/>
              <a:chExt cx="388" cy="518"/>
            </a:xfrm>
          </p:grpSpPr>
          <p:sp>
            <p:nvSpPr>
              <p:cNvPr id="237773" name="Rectangle 8"/>
              <p:cNvSpPr>
                <a:spLocks noChangeArrowheads="1"/>
              </p:cNvSpPr>
              <p:nvPr/>
            </p:nvSpPr>
            <p:spPr bwMode="auto">
              <a:xfrm>
                <a:off x="2412" y="0"/>
                <a:ext cx="32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i="1" dirty="0" err="1" smtClean="0">
                    <a:solidFill>
                      <a:srgbClr val="000000"/>
                    </a:solidFill>
                    <a:latin typeface="Arial" charset="0"/>
                    <a:cs typeface="Arial" charset="0"/>
                  </a:rPr>
                  <a:t>Năm</a:t>
                </a:r>
                <a:endParaRPr lang="en-US" altLang="zh-CN" sz="2000" b="1" dirty="0">
                  <a:solidFill>
                    <a:srgbClr val="000000"/>
                  </a:solidFill>
                  <a:latin typeface="Arial" charset="0"/>
                  <a:cs typeface="Arial" charset="0"/>
                </a:endParaRPr>
              </a:p>
            </p:txBody>
          </p:sp>
          <p:sp>
            <p:nvSpPr>
              <p:cNvPr id="237774" name="Rectangle 82"/>
              <p:cNvSpPr>
                <a:spLocks noChangeArrowheads="1"/>
              </p:cNvSpPr>
              <p:nvPr/>
            </p:nvSpPr>
            <p:spPr bwMode="auto">
              <a:xfrm>
                <a:off x="2380" y="0"/>
                <a:ext cx="38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8" name="Group 85"/>
            <p:cNvGrpSpPr>
              <a:grpSpLocks/>
            </p:cNvGrpSpPr>
            <p:nvPr/>
          </p:nvGrpSpPr>
          <p:grpSpPr bwMode="auto">
            <a:xfrm>
              <a:off x="2768" y="0"/>
              <a:ext cx="676" cy="518"/>
              <a:chOff x="2768" y="0"/>
              <a:chExt cx="676" cy="518"/>
            </a:xfrm>
          </p:grpSpPr>
          <p:sp>
            <p:nvSpPr>
              <p:cNvPr id="237771" name="Rectangle 9"/>
              <p:cNvSpPr>
                <a:spLocks noChangeArrowheads="1"/>
              </p:cNvSpPr>
              <p:nvPr/>
            </p:nvSpPr>
            <p:spPr bwMode="auto">
              <a:xfrm>
                <a:off x="2800" y="0"/>
                <a:ext cx="61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i="1" dirty="0" err="1" smtClean="0">
                    <a:solidFill>
                      <a:srgbClr val="000000"/>
                    </a:solidFill>
                    <a:latin typeface="Arial" charset="0"/>
                    <a:cs typeface="Arial" charset="0"/>
                  </a:rPr>
                  <a:t>Thư</a:t>
                </a:r>
                <a:r>
                  <a:rPr lang="en-US" altLang="zh-CN" sz="2000" b="1" i="1" dirty="0" smtClean="0">
                    <a:solidFill>
                      <a:srgbClr val="000000"/>
                    </a:solidFill>
                    <a:latin typeface="Arial" charset="0"/>
                    <a:cs typeface="Arial" charset="0"/>
                  </a:rPr>
                  <a:t> </a:t>
                </a:r>
                <a:r>
                  <a:rPr lang="en-US" altLang="zh-CN" sz="2000" b="1" i="1" dirty="0" err="1" smtClean="0">
                    <a:solidFill>
                      <a:srgbClr val="000000"/>
                    </a:solidFill>
                    <a:latin typeface="Arial" charset="0"/>
                    <a:cs typeface="Arial" charset="0"/>
                  </a:rPr>
                  <a:t>tín</a:t>
                </a:r>
                <a:endParaRPr lang="en-US" altLang="zh-CN" sz="2000" b="1" dirty="0">
                  <a:solidFill>
                    <a:srgbClr val="000000"/>
                  </a:solidFill>
                  <a:latin typeface="Arial" charset="0"/>
                  <a:cs typeface="Arial" charset="0"/>
                </a:endParaRPr>
              </a:p>
            </p:txBody>
          </p:sp>
          <p:sp>
            <p:nvSpPr>
              <p:cNvPr id="237772" name="Rectangle 84"/>
              <p:cNvSpPr>
                <a:spLocks noChangeArrowheads="1"/>
              </p:cNvSpPr>
              <p:nvPr/>
            </p:nvSpPr>
            <p:spPr bwMode="auto">
              <a:xfrm>
                <a:off x="2768" y="0"/>
                <a:ext cx="67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9" name="Group 87"/>
            <p:cNvGrpSpPr>
              <a:grpSpLocks/>
            </p:cNvGrpSpPr>
            <p:nvPr/>
          </p:nvGrpSpPr>
          <p:grpSpPr bwMode="auto">
            <a:xfrm>
              <a:off x="3444" y="0"/>
              <a:ext cx="1164" cy="518"/>
              <a:chOff x="3444" y="0"/>
              <a:chExt cx="1164" cy="518"/>
            </a:xfrm>
          </p:grpSpPr>
          <p:sp>
            <p:nvSpPr>
              <p:cNvPr id="237769" name="Rectangle 10"/>
              <p:cNvSpPr>
                <a:spLocks noChangeArrowheads="1"/>
              </p:cNvSpPr>
              <p:nvPr/>
            </p:nvSpPr>
            <p:spPr bwMode="auto">
              <a:xfrm>
                <a:off x="3476" y="0"/>
                <a:ext cx="110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i="1" dirty="0" err="1" smtClean="0">
                    <a:solidFill>
                      <a:srgbClr val="000000"/>
                    </a:solidFill>
                    <a:latin typeface="Arial" charset="0"/>
                    <a:cs typeface="Arial" charset="0"/>
                  </a:rPr>
                  <a:t>Người</a:t>
                </a:r>
                <a:r>
                  <a:rPr lang="en-US" altLang="zh-CN" sz="1600" b="1" i="1" dirty="0" smtClean="0">
                    <a:solidFill>
                      <a:srgbClr val="000000"/>
                    </a:solidFill>
                    <a:latin typeface="Arial" charset="0"/>
                    <a:cs typeface="Arial" charset="0"/>
                  </a:rPr>
                  <a:t> </a:t>
                </a:r>
                <a:r>
                  <a:rPr lang="en-US" altLang="zh-CN" sz="1600" b="1" i="1" dirty="0" err="1" smtClean="0">
                    <a:solidFill>
                      <a:srgbClr val="000000"/>
                    </a:solidFill>
                    <a:latin typeface="Arial" charset="0"/>
                    <a:cs typeface="Arial" charset="0"/>
                  </a:rPr>
                  <a:t>đi</a:t>
                </a:r>
                <a:r>
                  <a:rPr lang="en-US" altLang="zh-CN" sz="1600" b="1" i="1" dirty="0" smtClean="0">
                    <a:solidFill>
                      <a:srgbClr val="000000"/>
                    </a:solidFill>
                    <a:latin typeface="Arial" charset="0"/>
                    <a:cs typeface="Arial" charset="0"/>
                  </a:rPr>
                  <a:t> </a:t>
                </a:r>
                <a:r>
                  <a:rPr lang="en-US" altLang="zh-CN" sz="1600" b="1" i="1" dirty="0" err="1" smtClean="0">
                    <a:solidFill>
                      <a:srgbClr val="000000"/>
                    </a:solidFill>
                    <a:latin typeface="Arial" charset="0"/>
                    <a:cs typeface="Arial" charset="0"/>
                  </a:rPr>
                  <a:t>với</a:t>
                </a:r>
                <a:r>
                  <a:rPr lang="en-US" altLang="zh-CN" sz="1600" b="1" i="1" dirty="0" smtClean="0">
                    <a:solidFill>
                      <a:srgbClr val="000000"/>
                    </a:solidFill>
                    <a:latin typeface="Arial" charset="0"/>
                    <a:cs typeface="Arial" charset="0"/>
                  </a:rPr>
                  <a:t> </a:t>
                </a:r>
                <a:r>
                  <a:rPr lang="en-US" altLang="zh-CN" sz="1600" b="1" i="1" dirty="0" err="1" smtClean="0">
                    <a:solidFill>
                      <a:srgbClr val="000000"/>
                    </a:solidFill>
                    <a:latin typeface="Arial" charset="0"/>
                    <a:cs typeface="Arial" charset="0"/>
                  </a:rPr>
                  <a:t>Phao-lô</a:t>
                </a:r>
                <a:r>
                  <a:rPr lang="en-US" altLang="zh-CN" sz="1600" b="1" i="1" dirty="0" smtClean="0">
                    <a:solidFill>
                      <a:srgbClr val="000000"/>
                    </a:solidFill>
                    <a:latin typeface="Arial" charset="0"/>
                    <a:cs typeface="Arial" charset="0"/>
                  </a:rPr>
                  <a:t> </a:t>
                </a:r>
                <a:endParaRPr lang="en-US" altLang="zh-CN" sz="1600" b="1" dirty="0">
                  <a:solidFill>
                    <a:srgbClr val="000000"/>
                  </a:solidFill>
                  <a:latin typeface="Arial" charset="0"/>
                  <a:cs typeface="Arial" charset="0"/>
                </a:endParaRPr>
              </a:p>
            </p:txBody>
          </p:sp>
          <p:sp>
            <p:nvSpPr>
              <p:cNvPr id="237770" name="Rectangle 86"/>
              <p:cNvSpPr>
                <a:spLocks noChangeArrowheads="1"/>
              </p:cNvSpPr>
              <p:nvPr/>
            </p:nvSpPr>
            <p:spPr bwMode="auto">
              <a:xfrm>
                <a:off x="3444" y="0"/>
                <a:ext cx="1164"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0" name="Group 89"/>
            <p:cNvGrpSpPr>
              <a:grpSpLocks/>
            </p:cNvGrpSpPr>
            <p:nvPr/>
          </p:nvGrpSpPr>
          <p:grpSpPr bwMode="auto">
            <a:xfrm>
              <a:off x="0" y="518"/>
              <a:ext cx="223" cy="403"/>
              <a:chOff x="0" y="518"/>
              <a:chExt cx="223" cy="403"/>
            </a:xfrm>
          </p:grpSpPr>
          <p:sp>
            <p:nvSpPr>
              <p:cNvPr id="237767" name="Rectangle 11"/>
              <p:cNvSpPr>
                <a:spLocks noChangeArrowheads="1"/>
              </p:cNvSpPr>
              <p:nvPr/>
            </p:nvSpPr>
            <p:spPr bwMode="auto">
              <a:xfrm>
                <a:off x="32" y="518"/>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1</a:t>
                </a:r>
              </a:p>
            </p:txBody>
          </p:sp>
          <p:sp>
            <p:nvSpPr>
              <p:cNvPr id="237768" name="Rectangle 88"/>
              <p:cNvSpPr>
                <a:spLocks noChangeArrowheads="1"/>
              </p:cNvSpPr>
              <p:nvPr/>
            </p:nvSpPr>
            <p:spPr bwMode="auto">
              <a:xfrm>
                <a:off x="0" y="518"/>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1" name="Group 91"/>
            <p:cNvGrpSpPr>
              <a:grpSpLocks/>
            </p:cNvGrpSpPr>
            <p:nvPr/>
          </p:nvGrpSpPr>
          <p:grpSpPr bwMode="auto">
            <a:xfrm>
              <a:off x="223" y="518"/>
              <a:ext cx="553" cy="403"/>
              <a:chOff x="223" y="518"/>
              <a:chExt cx="553" cy="403"/>
            </a:xfrm>
          </p:grpSpPr>
          <p:sp>
            <p:nvSpPr>
              <p:cNvPr id="237765" name="Rectangle 12"/>
              <p:cNvSpPr>
                <a:spLocks noChangeArrowheads="1"/>
              </p:cNvSpPr>
              <p:nvPr/>
            </p:nvSpPr>
            <p:spPr bwMode="auto">
              <a:xfrm>
                <a:off x="255" y="518"/>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smtClean="0">
                    <a:solidFill>
                      <a:srgbClr val="000000"/>
                    </a:solidFill>
                    <a:latin typeface="Arial" charset="0"/>
                    <a:cs typeface="Arial" charset="0"/>
                  </a:rPr>
                  <a:t>Galati</a:t>
                </a:r>
                <a:endParaRPr lang="en-US" altLang="zh-CN" sz="2000" b="1" dirty="0">
                  <a:solidFill>
                    <a:srgbClr val="000000"/>
                  </a:solidFill>
                  <a:latin typeface="Arial" charset="0"/>
                  <a:cs typeface="Arial" charset="0"/>
                </a:endParaRPr>
              </a:p>
            </p:txBody>
          </p:sp>
          <p:sp>
            <p:nvSpPr>
              <p:cNvPr id="237766" name="Rectangle 90"/>
              <p:cNvSpPr>
                <a:spLocks noChangeArrowheads="1"/>
              </p:cNvSpPr>
              <p:nvPr/>
            </p:nvSpPr>
            <p:spPr bwMode="auto">
              <a:xfrm>
                <a:off x="223" y="518"/>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2" name="Group 93"/>
            <p:cNvGrpSpPr>
              <a:grpSpLocks/>
            </p:cNvGrpSpPr>
            <p:nvPr/>
          </p:nvGrpSpPr>
          <p:grpSpPr bwMode="auto">
            <a:xfrm>
              <a:off x="776" y="518"/>
              <a:ext cx="748" cy="403"/>
              <a:chOff x="776" y="518"/>
              <a:chExt cx="748" cy="403"/>
            </a:xfrm>
          </p:grpSpPr>
          <p:sp>
            <p:nvSpPr>
              <p:cNvPr id="237763" name="Rectangle 13"/>
              <p:cNvSpPr>
                <a:spLocks noChangeArrowheads="1"/>
              </p:cNvSpPr>
              <p:nvPr/>
            </p:nvSpPr>
            <p:spPr bwMode="auto">
              <a:xfrm>
                <a:off x="808" y="518"/>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a:solidFill>
                      <a:srgbClr val="000000"/>
                    </a:solidFill>
                    <a:latin typeface="Arial" charset="0"/>
                    <a:cs typeface="Arial" charset="0"/>
                  </a:rPr>
                  <a:t>12:25–14:28</a:t>
                </a:r>
              </a:p>
            </p:txBody>
          </p:sp>
          <p:sp>
            <p:nvSpPr>
              <p:cNvPr id="237764" name="Rectangle 92"/>
              <p:cNvSpPr>
                <a:spLocks noChangeArrowheads="1"/>
              </p:cNvSpPr>
              <p:nvPr/>
            </p:nvSpPr>
            <p:spPr bwMode="auto">
              <a:xfrm>
                <a:off x="776" y="518"/>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3" name="Group 95"/>
            <p:cNvGrpSpPr>
              <a:grpSpLocks/>
            </p:cNvGrpSpPr>
            <p:nvPr/>
          </p:nvGrpSpPr>
          <p:grpSpPr bwMode="auto">
            <a:xfrm>
              <a:off x="1524" y="518"/>
              <a:ext cx="856" cy="403"/>
              <a:chOff x="1524" y="518"/>
              <a:chExt cx="856" cy="403"/>
            </a:xfrm>
          </p:grpSpPr>
          <p:sp>
            <p:nvSpPr>
              <p:cNvPr id="237761" name="Rectangle 14"/>
              <p:cNvSpPr>
                <a:spLocks noChangeArrowheads="1"/>
              </p:cNvSpPr>
              <p:nvPr/>
            </p:nvSpPr>
            <p:spPr bwMode="auto">
              <a:xfrm>
                <a:off x="1556" y="518"/>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smtClean="0">
                    <a:solidFill>
                      <a:srgbClr val="000000"/>
                    </a:solidFill>
                    <a:latin typeface="Arial" charset="0"/>
                    <a:cs typeface="Arial" charset="0"/>
                  </a:rPr>
                  <a:t>Th.4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48-</a:t>
                </a:r>
              </a:p>
              <a:p>
                <a:r>
                  <a:rPr lang="en-US" altLang="zh-CN" sz="1800" b="1" dirty="0" smtClean="0">
                    <a:solidFill>
                      <a:srgbClr val="000000"/>
                    </a:solidFill>
                    <a:latin typeface="Arial" charset="0"/>
                    <a:cs typeface="Arial" charset="0"/>
                  </a:rPr>
                  <a:t>Th.9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49</a:t>
                </a:r>
              </a:p>
            </p:txBody>
          </p:sp>
          <p:sp>
            <p:nvSpPr>
              <p:cNvPr id="237762" name="Rectangle 94"/>
              <p:cNvSpPr>
                <a:spLocks noChangeArrowheads="1"/>
              </p:cNvSpPr>
              <p:nvPr/>
            </p:nvSpPr>
            <p:spPr bwMode="auto">
              <a:xfrm>
                <a:off x="1524" y="518"/>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4" name="Group 97"/>
            <p:cNvGrpSpPr>
              <a:grpSpLocks/>
            </p:cNvGrpSpPr>
            <p:nvPr/>
          </p:nvGrpSpPr>
          <p:grpSpPr bwMode="auto">
            <a:xfrm>
              <a:off x="2380" y="518"/>
              <a:ext cx="388" cy="403"/>
              <a:chOff x="2380" y="518"/>
              <a:chExt cx="388" cy="403"/>
            </a:xfrm>
          </p:grpSpPr>
          <p:sp>
            <p:nvSpPr>
              <p:cNvPr id="237759" name="Rectangle 15"/>
              <p:cNvSpPr>
                <a:spLocks noChangeArrowheads="1"/>
              </p:cNvSpPr>
              <p:nvPr/>
            </p:nvSpPr>
            <p:spPr bwMode="auto">
              <a:xfrm>
                <a:off x="2412" y="518"/>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1.5</a:t>
                </a:r>
              </a:p>
            </p:txBody>
          </p:sp>
          <p:sp>
            <p:nvSpPr>
              <p:cNvPr id="237760" name="Rectangle 96"/>
              <p:cNvSpPr>
                <a:spLocks noChangeArrowheads="1"/>
              </p:cNvSpPr>
              <p:nvPr/>
            </p:nvSpPr>
            <p:spPr bwMode="auto">
              <a:xfrm>
                <a:off x="2380" y="518"/>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5" name="Group 99"/>
            <p:cNvGrpSpPr>
              <a:grpSpLocks/>
            </p:cNvGrpSpPr>
            <p:nvPr/>
          </p:nvGrpSpPr>
          <p:grpSpPr bwMode="auto">
            <a:xfrm>
              <a:off x="2768" y="518"/>
              <a:ext cx="676" cy="403"/>
              <a:chOff x="2768" y="518"/>
              <a:chExt cx="676" cy="403"/>
            </a:xfrm>
          </p:grpSpPr>
          <p:sp>
            <p:nvSpPr>
              <p:cNvPr id="237757" name="Rectangle 16"/>
              <p:cNvSpPr>
                <a:spLocks noChangeArrowheads="1"/>
              </p:cNvSpPr>
              <p:nvPr/>
            </p:nvSpPr>
            <p:spPr bwMode="auto">
              <a:xfrm>
                <a:off x="2800" y="518"/>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smtClean="0">
                    <a:solidFill>
                      <a:srgbClr val="000000"/>
                    </a:solidFill>
                    <a:latin typeface="Arial" charset="0"/>
                    <a:cs typeface="Arial" charset="0"/>
                  </a:rPr>
                  <a:t>Galati</a:t>
                </a:r>
                <a:endParaRPr lang="en-US" altLang="zh-CN" sz="2000" b="1" dirty="0">
                  <a:solidFill>
                    <a:srgbClr val="000000"/>
                  </a:solidFill>
                  <a:latin typeface="Arial" charset="0"/>
                  <a:cs typeface="Arial" charset="0"/>
                </a:endParaRPr>
              </a:p>
            </p:txBody>
          </p:sp>
          <p:sp>
            <p:nvSpPr>
              <p:cNvPr id="237758" name="Rectangle 98"/>
              <p:cNvSpPr>
                <a:spLocks noChangeArrowheads="1"/>
              </p:cNvSpPr>
              <p:nvPr/>
            </p:nvSpPr>
            <p:spPr bwMode="auto">
              <a:xfrm>
                <a:off x="2768" y="518"/>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6" name="Group 101"/>
            <p:cNvGrpSpPr>
              <a:grpSpLocks/>
            </p:cNvGrpSpPr>
            <p:nvPr/>
          </p:nvGrpSpPr>
          <p:grpSpPr bwMode="auto">
            <a:xfrm>
              <a:off x="3444" y="518"/>
              <a:ext cx="1164" cy="403"/>
              <a:chOff x="3444" y="518"/>
              <a:chExt cx="1164" cy="403"/>
            </a:xfrm>
          </p:grpSpPr>
          <p:sp>
            <p:nvSpPr>
              <p:cNvPr id="237755" name="Rectangle 17"/>
              <p:cNvSpPr>
                <a:spLocks noChangeArrowheads="1"/>
              </p:cNvSpPr>
              <p:nvPr/>
            </p:nvSpPr>
            <p:spPr bwMode="auto">
              <a:xfrm>
                <a:off x="3476" y="518"/>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err="1" smtClean="0">
                    <a:solidFill>
                      <a:srgbClr val="000000"/>
                    </a:solidFill>
                    <a:latin typeface="Arial" charset="0"/>
                    <a:cs typeface="Arial" charset="0"/>
                  </a:rPr>
                  <a:t>Banaba</a:t>
                </a:r>
                <a:r>
                  <a:rPr lang="en-US" altLang="zh-CN" sz="2000" b="1" dirty="0" smtClean="0">
                    <a:solidFill>
                      <a:srgbClr val="000000"/>
                    </a:solidFill>
                    <a:latin typeface="Arial" charset="0"/>
                    <a:cs typeface="Arial" charset="0"/>
                  </a:rPr>
                  <a:t>, </a:t>
                </a:r>
                <a:r>
                  <a:rPr lang="en-US" altLang="zh-CN" sz="2000" b="1" dirty="0" err="1" smtClean="0">
                    <a:solidFill>
                      <a:srgbClr val="000000"/>
                    </a:solidFill>
                    <a:latin typeface="Arial" charset="0"/>
                    <a:cs typeface="Arial" charset="0"/>
                  </a:rPr>
                  <a:t>Mác</a:t>
                </a:r>
                <a:endParaRPr lang="en-US" altLang="zh-CN" sz="2000" b="1" dirty="0">
                  <a:solidFill>
                    <a:srgbClr val="000000"/>
                  </a:solidFill>
                  <a:latin typeface="Arial" charset="0"/>
                  <a:cs typeface="Arial" charset="0"/>
                </a:endParaRPr>
              </a:p>
            </p:txBody>
          </p:sp>
          <p:sp>
            <p:nvSpPr>
              <p:cNvPr id="237756" name="Rectangle 100"/>
              <p:cNvSpPr>
                <a:spLocks noChangeArrowheads="1"/>
              </p:cNvSpPr>
              <p:nvPr/>
            </p:nvSpPr>
            <p:spPr bwMode="auto">
              <a:xfrm>
                <a:off x="3444" y="518"/>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7" name="Group 103"/>
            <p:cNvGrpSpPr>
              <a:grpSpLocks/>
            </p:cNvGrpSpPr>
            <p:nvPr/>
          </p:nvGrpSpPr>
          <p:grpSpPr bwMode="auto">
            <a:xfrm>
              <a:off x="0" y="921"/>
              <a:ext cx="223" cy="403"/>
              <a:chOff x="0" y="921"/>
              <a:chExt cx="223" cy="403"/>
            </a:xfrm>
          </p:grpSpPr>
          <p:sp>
            <p:nvSpPr>
              <p:cNvPr id="237753" name="Rectangle 18"/>
              <p:cNvSpPr>
                <a:spLocks noChangeArrowheads="1"/>
              </p:cNvSpPr>
              <p:nvPr/>
            </p:nvSpPr>
            <p:spPr bwMode="auto">
              <a:xfrm>
                <a:off x="32" y="921"/>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54" name="Rectangle 102"/>
              <p:cNvSpPr>
                <a:spLocks noChangeArrowheads="1"/>
              </p:cNvSpPr>
              <p:nvPr/>
            </p:nvSpPr>
            <p:spPr bwMode="auto">
              <a:xfrm>
                <a:off x="0" y="921"/>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8" name="Group 105"/>
            <p:cNvGrpSpPr>
              <a:grpSpLocks/>
            </p:cNvGrpSpPr>
            <p:nvPr/>
          </p:nvGrpSpPr>
          <p:grpSpPr bwMode="auto">
            <a:xfrm>
              <a:off x="223" y="921"/>
              <a:ext cx="553" cy="403"/>
              <a:chOff x="223" y="921"/>
              <a:chExt cx="553" cy="403"/>
            </a:xfrm>
          </p:grpSpPr>
          <p:sp>
            <p:nvSpPr>
              <p:cNvPr id="237751" name="Rectangle 19"/>
              <p:cNvSpPr>
                <a:spLocks noChangeArrowheads="1"/>
              </p:cNvSpPr>
              <p:nvPr/>
            </p:nvSpPr>
            <p:spPr bwMode="auto">
              <a:xfrm>
                <a:off x="255" y="921"/>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52" name="Rectangle 104"/>
              <p:cNvSpPr>
                <a:spLocks noChangeArrowheads="1"/>
              </p:cNvSpPr>
              <p:nvPr/>
            </p:nvSpPr>
            <p:spPr bwMode="auto">
              <a:xfrm>
                <a:off x="223" y="921"/>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19" name="Group 107"/>
            <p:cNvGrpSpPr>
              <a:grpSpLocks/>
            </p:cNvGrpSpPr>
            <p:nvPr/>
          </p:nvGrpSpPr>
          <p:grpSpPr bwMode="auto">
            <a:xfrm>
              <a:off x="776" y="921"/>
              <a:ext cx="748" cy="403"/>
              <a:chOff x="776" y="921"/>
              <a:chExt cx="748" cy="403"/>
            </a:xfrm>
          </p:grpSpPr>
          <p:sp>
            <p:nvSpPr>
              <p:cNvPr id="237749" name="Rectangle 20"/>
              <p:cNvSpPr>
                <a:spLocks noChangeArrowheads="1"/>
              </p:cNvSpPr>
              <p:nvPr/>
            </p:nvSpPr>
            <p:spPr bwMode="auto">
              <a:xfrm>
                <a:off x="808" y="921"/>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50" name="Rectangle 106"/>
              <p:cNvSpPr>
                <a:spLocks noChangeArrowheads="1"/>
              </p:cNvSpPr>
              <p:nvPr/>
            </p:nvSpPr>
            <p:spPr bwMode="auto">
              <a:xfrm>
                <a:off x="776" y="921"/>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0" name="Group 109"/>
            <p:cNvGrpSpPr>
              <a:grpSpLocks/>
            </p:cNvGrpSpPr>
            <p:nvPr/>
          </p:nvGrpSpPr>
          <p:grpSpPr bwMode="auto">
            <a:xfrm>
              <a:off x="1524" y="921"/>
              <a:ext cx="856" cy="403"/>
              <a:chOff x="1524" y="921"/>
              <a:chExt cx="856" cy="403"/>
            </a:xfrm>
          </p:grpSpPr>
          <p:sp>
            <p:nvSpPr>
              <p:cNvPr id="237747" name="Rectangle 21"/>
              <p:cNvSpPr>
                <a:spLocks noChangeArrowheads="1"/>
              </p:cNvSpPr>
              <p:nvPr/>
            </p:nvSpPr>
            <p:spPr bwMode="auto">
              <a:xfrm>
                <a:off x="1556" y="921"/>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8" name="Rectangle 108"/>
              <p:cNvSpPr>
                <a:spLocks noChangeArrowheads="1"/>
              </p:cNvSpPr>
              <p:nvPr/>
            </p:nvSpPr>
            <p:spPr bwMode="auto">
              <a:xfrm>
                <a:off x="1524" y="921"/>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1" name="Group 111"/>
            <p:cNvGrpSpPr>
              <a:grpSpLocks/>
            </p:cNvGrpSpPr>
            <p:nvPr/>
          </p:nvGrpSpPr>
          <p:grpSpPr bwMode="auto">
            <a:xfrm>
              <a:off x="2380" y="921"/>
              <a:ext cx="388" cy="403"/>
              <a:chOff x="2380" y="921"/>
              <a:chExt cx="388" cy="403"/>
            </a:xfrm>
          </p:grpSpPr>
          <p:sp>
            <p:nvSpPr>
              <p:cNvPr id="237745" name="Rectangle 22"/>
              <p:cNvSpPr>
                <a:spLocks noChangeArrowheads="1"/>
              </p:cNvSpPr>
              <p:nvPr/>
            </p:nvSpPr>
            <p:spPr bwMode="auto">
              <a:xfrm>
                <a:off x="2412" y="921"/>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(.5)</a:t>
                </a:r>
              </a:p>
            </p:txBody>
          </p:sp>
          <p:sp>
            <p:nvSpPr>
              <p:cNvPr id="237746" name="Rectangle 110"/>
              <p:cNvSpPr>
                <a:spLocks noChangeArrowheads="1"/>
              </p:cNvSpPr>
              <p:nvPr/>
            </p:nvSpPr>
            <p:spPr bwMode="auto">
              <a:xfrm>
                <a:off x="2380" y="921"/>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2" name="Group 113"/>
            <p:cNvGrpSpPr>
              <a:grpSpLocks/>
            </p:cNvGrpSpPr>
            <p:nvPr/>
          </p:nvGrpSpPr>
          <p:grpSpPr bwMode="auto">
            <a:xfrm>
              <a:off x="2768" y="921"/>
              <a:ext cx="676" cy="403"/>
              <a:chOff x="2768" y="921"/>
              <a:chExt cx="676" cy="403"/>
            </a:xfrm>
          </p:grpSpPr>
          <p:sp>
            <p:nvSpPr>
              <p:cNvPr id="237743" name="Rectangle 23"/>
              <p:cNvSpPr>
                <a:spLocks noChangeArrowheads="1"/>
              </p:cNvSpPr>
              <p:nvPr/>
            </p:nvSpPr>
            <p:spPr bwMode="auto">
              <a:xfrm>
                <a:off x="2800" y="921"/>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4" name="Rectangle 112"/>
              <p:cNvSpPr>
                <a:spLocks noChangeArrowheads="1"/>
              </p:cNvSpPr>
              <p:nvPr/>
            </p:nvSpPr>
            <p:spPr bwMode="auto">
              <a:xfrm>
                <a:off x="2768" y="921"/>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 name="Group 115"/>
            <p:cNvGrpSpPr>
              <a:grpSpLocks/>
            </p:cNvGrpSpPr>
            <p:nvPr/>
          </p:nvGrpSpPr>
          <p:grpSpPr bwMode="auto">
            <a:xfrm>
              <a:off x="3444" y="921"/>
              <a:ext cx="1164" cy="403"/>
              <a:chOff x="3444" y="921"/>
              <a:chExt cx="1164" cy="403"/>
            </a:xfrm>
          </p:grpSpPr>
          <p:sp>
            <p:nvSpPr>
              <p:cNvPr id="237741" name="Rectangle 24"/>
              <p:cNvSpPr>
                <a:spLocks noChangeArrowheads="1"/>
              </p:cNvSpPr>
              <p:nvPr/>
            </p:nvSpPr>
            <p:spPr bwMode="auto">
              <a:xfrm>
                <a:off x="3476" y="921"/>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42" name="Rectangle 114"/>
              <p:cNvSpPr>
                <a:spLocks noChangeArrowheads="1"/>
              </p:cNvSpPr>
              <p:nvPr/>
            </p:nvSpPr>
            <p:spPr bwMode="auto">
              <a:xfrm>
                <a:off x="3444" y="921"/>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4" name="Group 117"/>
            <p:cNvGrpSpPr>
              <a:grpSpLocks/>
            </p:cNvGrpSpPr>
            <p:nvPr/>
          </p:nvGrpSpPr>
          <p:grpSpPr bwMode="auto">
            <a:xfrm>
              <a:off x="0" y="1324"/>
              <a:ext cx="223" cy="403"/>
              <a:chOff x="0" y="1324"/>
              <a:chExt cx="223" cy="403"/>
            </a:xfrm>
          </p:grpSpPr>
          <p:sp>
            <p:nvSpPr>
              <p:cNvPr id="237739" name="Rectangle 25"/>
              <p:cNvSpPr>
                <a:spLocks noChangeArrowheads="1"/>
              </p:cNvSpPr>
              <p:nvPr/>
            </p:nvSpPr>
            <p:spPr bwMode="auto">
              <a:xfrm>
                <a:off x="32" y="1324"/>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2</a:t>
                </a:r>
              </a:p>
            </p:txBody>
          </p:sp>
          <p:sp>
            <p:nvSpPr>
              <p:cNvPr id="237740" name="Rectangle 116"/>
              <p:cNvSpPr>
                <a:spLocks noChangeArrowheads="1"/>
              </p:cNvSpPr>
              <p:nvPr/>
            </p:nvSpPr>
            <p:spPr bwMode="auto">
              <a:xfrm>
                <a:off x="0" y="1324"/>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5" name="Group 119"/>
            <p:cNvGrpSpPr>
              <a:grpSpLocks/>
            </p:cNvGrpSpPr>
            <p:nvPr/>
          </p:nvGrpSpPr>
          <p:grpSpPr bwMode="auto">
            <a:xfrm>
              <a:off x="223" y="1324"/>
              <a:ext cx="553" cy="403"/>
              <a:chOff x="223" y="1324"/>
              <a:chExt cx="553" cy="403"/>
            </a:xfrm>
          </p:grpSpPr>
          <p:sp>
            <p:nvSpPr>
              <p:cNvPr id="237737" name="Rectangle 26"/>
              <p:cNvSpPr>
                <a:spLocks noChangeArrowheads="1"/>
              </p:cNvSpPr>
              <p:nvPr/>
            </p:nvSpPr>
            <p:spPr bwMode="auto">
              <a:xfrm>
                <a:off x="255" y="1324"/>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2000" b="1" dirty="0" err="1" smtClean="0">
                    <a:solidFill>
                      <a:srgbClr val="000000"/>
                    </a:solidFill>
                    <a:latin typeface="Arial" charset="0"/>
                    <a:cs typeface="Arial" charset="0"/>
                  </a:rPr>
                  <a:t>Êgiê</a:t>
                </a:r>
                <a:endParaRPr lang="en-US" altLang="zh-CN" sz="2000" b="1" dirty="0">
                  <a:solidFill>
                    <a:srgbClr val="000000"/>
                  </a:solidFill>
                  <a:latin typeface="Arial" charset="0"/>
                  <a:cs typeface="Arial" charset="0"/>
                </a:endParaRPr>
              </a:p>
            </p:txBody>
          </p:sp>
          <p:sp>
            <p:nvSpPr>
              <p:cNvPr id="237738" name="Rectangle 118"/>
              <p:cNvSpPr>
                <a:spLocks noChangeArrowheads="1"/>
              </p:cNvSpPr>
              <p:nvPr/>
            </p:nvSpPr>
            <p:spPr bwMode="auto">
              <a:xfrm>
                <a:off x="223" y="1324"/>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6" name="Group 121"/>
            <p:cNvGrpSpPr>
              <a:grpSpLocks/>
            </p:cNvGrpSpPr>
            <p:nvPr/>
          </p:nvGrpSpPr>
          <p:grpSpPr bwMode="auto">
            <a:xfrm>
              <a:off x="776" y="1324"/>
              <a:ext cx="748" cy="403"/>
              <a:chOff x="776" y="1324"/>
              <a:chExt cx="748" cy="403"/>
            </a:xfrm>
          </p:grpSpPr>
          <p:sp>
            <p:nvSpPr>
              <p:cNvPr id="237735" name="Rectangle 27"/>
              <p:cNvSpPr>
                <a:spLocks noChangeArrowheads="1"/>
              </p:cNvSpPr>
              <p:nvPr/>
            </p:nvSpPr>
            <p:spPr bwMode="auto">
              <a:xfrm>
                <a:off x="808" y="1324"/>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a:solidFill>
                      <a:srgbClr val="000000"/>
                    </a:solidFill>
                    <a:latin typeface="Arial" charset="0"/>
                    <a:cs typeface="Arial" charset="0"/>
                  </a:rPr>
                  <a:t>15:36–18:22</a:t>
                </a:r>
              </a:p>
            </p:txBody>
          </p:sp>
          <p:sp>
            <p:nvSpPr>
              <p:cNvPr id="237736" name="Rectangle 120"/>
              <p:cNvSpPr>
                <a:spLocks noChangeArrowheads="1"/>
              </p:cNvSpPr>
              <p:nvPr/>
            </p:nvSpPr>
            <p:spPr bwMode="auto">
              <a:xfrm>
                <a:off x="776" y="1324"/>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7" name="Group 123"/>
            <p:cNvGrpSpPr>
              <a:grpSpLocks/>
            </p:cNvGrpSpPr>
            <p:nvPr/>
          </p:nvGrpSpPr>
          <p:grpSpPr bwMode="auto">
            <a:xfrm>
              <a:off x="1524" y="1324"/>
              <a:ext cx="856" cy="403"/>
              <a:chOff x="1524" y="1324"/>
              <a:chExt cx="856" cy="403"/>
            </a:xfrm>
          </p:grpSpPr>
          <p:sp>
            <p:nvSpPr>
              <p:cNvPr id="237733" name="Rectangle 28"/>
              <p:cNvSpPr>
                <a:spLocks noChangeArrowheads="1"/>
              </p:cNvSpPr>
              <p:nvPr/>
            </p:nvSpPr>
            <p:spPr bwMode="auto">
              <a:xfrm>
                <a:off x="1556" y="1324"/>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smtClean="0">
                    <a:solidFill>
                      <a:srgbClr val="000000"/>
                    </a:solidFill>
                    <a:latin typeface="Arial" charset="0"/>
                    <a:cs typeface="Arial" charset="0"/>
                  </a:rPr>
                  <a:t>Th.4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50-</a:t>
                </a:r>
              </a:p>
              <a:p>
                <a:r>
                  <a:rPr lang="en-US" altLang="zh-CN" sz="1800" b="1" dirty="0" smtClean="0">
                    <a:solidFill>
                      <a:srgbClr val="000000"/>
                    </a:solidFill>
                    <a:latin typeface="Arial" charset="0"/>
                    <a:cs typeface="Arial" charset="0"/>
                  </a:rPr>
                  <a:t>Th.9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52</a:t>
                </a:r>
                <a:endParaRPr lang="en-US" altLang="zh-CN" sz="1800" b="1" dirty="0">
                  <a:solidFill>
                    <a:srgbClr val="000000"/>
                  </a:solidFill>
                  <a:latin typeface="Arial" charset="0"/>
                  <a:cs typeface="Arial" charset="0"/>
                </a:endParaRPr>
              </a:p>
            </p:txBody>
          </p:sp>
          <p:sp>
            <p:nvSpPr>
              <p:cNvPr id="237734" name="Rectangle 122"/>
              <p:cNvSpPr>
                <a:spLocks noChangeArrowheads="1"/>
              </p:cNvSpPr>
              <p:nvPr/>
            </p:nvSpPr>
            <p:spPr bwMode="auto">
              <a:xfrm>
                <a:off x="1524" y="1324"/>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8" name="Group 125"/>
            <p:cNvGrpSpPr>
              <a:grpSpLocks/>
            </p:cNvGrpSpPr>
            <p:nvPr/>
          </p:nvGrpSpPr>
          <p:grpSpPr bwMode="auto">
            <a:xfrm>
              <a:off x="2380" y="1324"/>
              <a:ext cx="388" cy="403"/>
              <a:chOff x="2380" y="1324"/>
              <a:chExt cx="388" cy="403"/>
            </a:xfrm>
          </p:grpSpPr>
          <p:sp>
            <p:nvSpPr>
              <p:cNvPr id="237731" name="Rectangle 29"/>
              <p:cNvSpPr>
                <a:spLocks noChangeArrowheads="1"/>
              </p:cNvSpPr>
              <p:nvPr/>
            </p:nvSpPr>
            <p:spPr bwMode="auto">
              <a:xfrm>
                <a:off x="2412" y="1324"/>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2.5</a:t>
                </a:r>
              </a:p>
            </p:txBody>
          </p:sp>
          <p:sp>
            <p:nvSpPr>
              <p:cNvPr id="237732" name="Rectangle 124"/>
              <p:cNvSpPr>
                <a:spLocks noChangeArrowheads="1"/>
              </p:cNvSpPr>
              <p:nvPr/>
            </p:nvSpPr>
            <p:spPr bwMode="auto">
              <a:xfrm>
                <a:off x="2380" y="1324"/>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9" name="Group 127"/>
            <p:cNvGrpSpPr>
              <a:grpSpLocks/>
            </p:cNvGrpSpPr>
            <p:nvPr/>
          </p:nvGrpSpPr>
          <p:grpSpPr bwMode="auto">
            <a:xfrm>
              <a:off x="2768" y="1324"/>
              <a:ext cx="676" cy="403"/>
              <a:chOff x="2768" y="1324"/>
              <a:chExt cx="676" cy="403"/>
            </a:xfrm>
          </p:grpSpPr>
          <p:sp>
            <p:nvSpPr>
              <p:cNvPr id="237729" name="Rectangle 30"/>
              <p:cNvSpPr>
                <a:spLocks noChangeArrowheads="1"/>
              </p:cNvSpPr>
              <p:nvPr/>
            </p:nvSpPr>
            <p:spPr bwMode="auto">
              <a:xfrm>
                <a:off x="2800" y="1324"/>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a:solidFill>
                      <a:srgbClr val="000000"/>
                    </a:solidFill>
                    <a:latin typeface="Arial" charset="0"/>
                    <a:cs typeface="Arial" charset="0"/>
                  </a:rPr>
                  <a:t>1, 2 </a:t>
                </a:r>
                <a:r>
                  <a:rPr lang="en-US" altLang="zh-CN" sz="2000" b="1" dirty="0" err="1" smtClean="0">
                    <a:solidFill>
                      <a:srgbClr val="000000"/>
                    </a:solidFill>
                    <a:latin typeface="Arial" charset="0"/>
                    <a:cs typeface="Arial" charset="0"/>
                  </a:rPr>
                  <a:t>Têsa</a:t>
                </a:r>
                <a:endParaRPr lang="en-US" altLang="zh-CN" sz="2000" b="1" dirty="0">
                  <a:solidFill>
                    <a:srgbClr val="000000"/>
                  </a:solidFill>
                  <a:latin typeface="Arial" charset="0"/>
                  <a:cs typeface="Arial" charset="0"/>
                </a:endParaRPr>
              </a:p>
            </p:txBody>
          </p:sp>
          <p:sp>
            <p:nvSpPr>
              <p:cNvPr id="237730" name="Rectangle 126"/>
              <p:cNvSpPr>
                <a:spLocks noChangeArrowheads="1"/>
              </p:cNvSpPr>
              <p:nvPr/>
            </p:nvSpPr>
            <p:spPr bwMode="auto">
              <a:xfrm>
                <a:off x="2768" y="1324"/>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30" name="Group 129"/>
            <p:cNvGrpSpPr>
              <a:grpSpLocks/>
            </p:cNvGrpSpPr>
            <p:nvPr/>
          </p:nvGrpSpPr>
          <p:grpSpPr bwMode="auto">
            <a:xfrm>
              <a:off x="3444" y="1324"/>
              <a:ext cx="1164" cy="403"/>
              <a:chOff x="3444" y="1324"/>
              <a:chExt cx="1164" cy="403"/>
            </a:xfrm>
          </p:grpSpPr>
          <p:sp>
            <p:nvSpPr>
              <p:cNvPr id="237727" name="Rectangle 31"/>
              <p:cNvSpPr>
                <a:spLocks noChangeArrowheads="1"/>
              </p:cNvSpPr>
              <p:nvPr/>
            </p:nvSpPr>
            <p:spPr bwMode="auto">
              <a:xfrm>
                <a:off x="3476" y="1324"/>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err="1" smtClean="0">
                    <a:solidFill>
                      <a:srgbClr val="000000"/>
                    </a:solidFill>
                    <a:latin typeface="Arial" charset="0"/>
                    <a:cs typeface="Arial" charset="0"/>
                  </a:rPr>
                  <a:t>Sila</a:t>
                </a:r>
                <a:r>
                  <a:rPr lang="en-US" altLang="zh-CN" sz="1800" b="1" dirty="0" smtClean="0">
                    <a:solidFill>
                      <a:srgbClr val="000000"/>
                    </a:solidFill>
                    <a:latin typeface="Arial" charset="0"/>
                    <a:cs typeface="Arial" charset="0"/>
                  </a:rPr>
                  <a:t>, </a:t>
                </a:r>
                <a:r>
                  <a:rPr lang="en-US" altLang="zh-CN" sz="1800" b="1" dirty="0" err="1" smtClean="0">
                    <a:solidFill>
                      <a:srgbClr val="000000"/>
                    </a:solidFill>
                    <a:latin typeface="Arial" charset="0"/>
                    <a:cs typeface="Arial" charset="0"/>
                  </a:rPr>
                  <a:t>Timôthê</a:t>
                </a:r>
                <a:r>
                  <a:rPr lang="en-US" altLang="zh-CN" sz="1800" b="1" dirty="0" smtClean="0">
                    <a:solidFill>
                      <a:srgbClr val="000000"/>
                    </a:solidFill>
                    <a:latin typeface="Arial" charset="0"/>
                    <a:cs typeface="Arial" charset="0"/>
                  </a:rPr>
                  <a:t>, Luca</a:t>
                </a:r>
                <a:endParaRPr lang="en-US" altLang="zh-CN" sz="1800" b="1" dirty="0">
                  <a:solidFill>
                    <a:srgbClr val="000000"/>
                  </a:solidFill>
                  <a:latin typeface="Arial" charset="0"/>
                  <a:cs typeface="Arial" charset="0"/>
                </a:endParaRPr>
              </a:p>
            </p:txBody>
          </p:sp>
          <p:sp>
            <p:nvSpPr>
              <p:cNvPr id="237728" name="Rectangle 128"/>
              <p:cNvSpPr>
                <a:spLocks noChangeArrowheads="1"/>
              </p:cNvSpPr>
              <p:nvPr/>
            </p:nvSpPr>
            <p:spPr bwMode="auto">
              <a:xfrm>
                <a:off x="3444" y="1324"/>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31" name="Group 131"/>
            <p:cNvGrpSpPr>
              <a:grpSpLocks/>
            </p:cNvGrpSpPr>
            <p:nvPr/>
          </p:nvGrpSpPr>
          <p:grpSpPr bwMode="auto">
            <a:xfrm>
              <a:off x="0" y="1727"/>
              <a:ext cx="223" cy="403"/>
              <a:chOff x="0" y="1727"/>
              <a:chExt cx="223" cy="403"/>
            </a:xfrm>
          </p:grpSpPr>
          <p:sp>
            <p:nvSpPr>
              <p:cNvPr id="237725" name="Rectangle 32"/>
              <p:cNvSpPr>
                <a:spLocks noChangeArrowheads="1"/>
              </p:cNvSpPr>
              <p:nvPr/>
            </p:nvSpPr>
            <p:spPr bwMode="auto">
              <a:xfrm>
                <a:off x="32" y="1727"/>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726" name="Rectangle 130"/>
              <p:cNvSpPr>
                <a:spLocks noChangeArrowheads="1"/>
              </p:cNvSpPr>
              <p:nvPr/>
            </p:nvSpPr>
            <p:spPr bwMode="auto">
              <a:xfrm>
                <a:off x="0" y="1727"/>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3" name="Group 133"/>
            <p:cNvGrpSpPr>
              <a:grpSpLocks/>
            </p:cNvGrpSpPr>
            <p:nvPr/>
          </p:nvGrpSpPr>
          <p:grpSpPr bwMode="auto">
            <a:xfrm>
              <a:off x="223" y="1727"/>
              <a:ext cx="553" cy="403"/>
              <a:chOff x="223" y="1727"/>
              <a:chExt cx="553" cy="403"/>
            </a:xfrm>
          </p:grpSpPr>
          <p:sp>
            <p:nvSpPr>
              <p:cNvPr id="237723" name="Rectangle 33"/>
              <p:cNvSpPr>
                <a:spLocks noChangeArrowheads="1"/>
              </p:cNvSpPr>
              <p:nvPr/>
            </p:nvSpPr>
            <p:spPr bwMode="auto">
              <a:xfrm>
                <a:off x="255" y="1727"/>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4" name="Rectangle 132"/>
              <p:cNvSpPr>
                <a:spLocks noChangeArrowheads="1"/>
              </p:cNvSpPr>
              <p:nvPr/>
            </p:nvSpPr>
            <p:spPr bwMode="auto">
              <a:xfrm>
                <a:off x="223" y="1727"/>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4" name="Group 135"/>
            <p:cNvGrpSpPr>
              <a:grpSpLocks/>
            </p:cNvGrpSpPr>
            <p:nvPr/>
          </p:nvGrpSpPr>
          <p:grpSpPr bwMode="auto">
            <a:xfrm>
              <a:off x="776" y="1727"/>
              <a:ext cx="748" cy="403"/>
              <a:chOff x="776" y="1727"/>
              <a:chExt cx="748" cy="403"/>
            </a:xfrm>
          </p:grpSpPr>
          <p:sp>
            <p:nvSpPr>
              <p:cNvPr id="237721" name="Rectangle 34"/>
              <p:cNvSpPr>
                <a:spLocks noChangeArrowheads="1"/>
              </p:cNvSpPr>
              <p:nvPr/>
            </p:nvSpPr>
            <p:spPr bwMode="auto">
              <a:xfrm>
                <a:off x="808" y="1727"/>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2" name="Rectangle 134"/>
              <p:cNvSpPr>
                <a:spLocks noChangeArrowheads="1"/>
              </p:cNvSpPr>
              <p:nvPr/>
            </p:nvSpPr>
            <p:spPr bwMode="auto">
              <a:xfrm>
                <a:off x="776" y="1727"/>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5" name="Group 137"/>
            <p:cNvGrpSpPr>
              <a:grpSpLocks/>
            </p:cNvGrpSpPr>
            <p:nvPr/>
          </p:nvGrpSpPr>
          <p:grpSpPr bwMode="auto">
            <a:xfrm>
              <a:off x="1524" y="1727"/>
              <a:ext cx="856" cy="403"/>
              <a:chOff x="1524" y="1727"/>
              <a:chExt cx="856" cy="403"/>
            </a:xfrm>
          </p:grpSpPr>
          <p:sp>
            <p:nvSpPr>
              <p:cNvPr id="237719" name="Rectangle 35"/>
              <p:cNvSpPr>
                <a:spLocks noChangeArrowheads="1"/>
              </p:cNvSpPr>
              <p:nvPr/>
            </p:nvSpPr>
            <p:spPr bwMode="auto">
              <a:xfrm>
                <a:off x="1556" y="1727"/>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20" name="Rectangle 136"/>
              <p:cNvSpPr>
                <a:spLocks noChangeArrowheads="1"/>
              </p:cNvSpPr>
              <p:nvPr/>
            </p:nvSpPr>
            <p:spPr bwMode="auto">
              <a:xfrm>
                <a:off x="1524" y="1727"/>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6" name="Group 139"/>
            <p:cNvGrpSpPr>
              <a:grpSpLocks/>
            </p:cNvGrpSpPr>
            <p:nvPr/>
          </p:nvGrpSpPr>
          <p:grpSpPr bwMode="auto">
            <a:xfrm>
              <a:off x="2380" y="1727"/>
              <a:ext cx="388" cy="403"/>
              <a:chOff x="2380" y="1727"/>
              <a:chExt cx="388" cy="403"/>
            </a:xfrm>
          </p:grpSpPr>
          <p:sp>
            <p:nvSpPr>
              <p:cNvPr id="237717" name="Rectangle 36"/>
              <p:cNvSpPr>
                <a:spLocks noChangeArrowheads="1"/>
              </p:cNvSpPr>
              <p:nvPr/>
            </p:nvSpPr>
            <p:spPr bwMode="auto">
              <a:xfrm>
                <a:off x="2412" y="1727"/>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(.5)</a:t>
                </a:r>
              </a:p>
            </p:txBody>
          </p:sp>
          <p:sp>
            <p:nvSpPr>
              <p:cNvPr id="237718" name="Rectangle 138"/>
              <p:cNvSpPr>
                <a:spLocks noChangeArrowheads="1"/>
              </p:cNvSpPr>
              <p:nvPr/>
            </p:nvSpPr>
            <p:spPr bwMode="auto">
              <a:xfrm>
                <a:off x="2380" y="1727"/>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7" name="Group 141"/>
            <p:cNvGrpSpPr>
              <a:grpSpLocks/>
            </p:cNvGrpSpPr>
            <p:nvPr/>
          </p:nvGrpSpPr>
          <p:grpSpPr bwMode="auto">
            <a:xfrm>
              <a:off x="2768" y="1727"/>
              <a:ext cx="676" cy="403"/>
              <a:chOff x="2768" y="1727"/>
              <a:chExt cx="676" cy="403"/>
            </a:xfrm>
          </p:grpSpPr>
          <p:sp>
            <p:nvSpPr>
              <p:cNvPr id="237715" name="Rectangle 37"/>
              <p:cNvSpPr>
                <a:spLocks noChangeArrowheads="1"/>
              </p:cNvSpPr>
              <p:nvPr/>
            </p:nvSpPr>
            <p:spPr bwMode="auto">
              <a:xfrm>
                <a:off x="2800" y="1727"/>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16" name="Rectangle 140"/>
              <p:cNvSpPr>
                <a:spLocks noChangeArrowheads="1"/>
              </p:cNvSpPr>
              <p:nvPr/>
            </p:nvSpPr>
            <p:spPr bwMode="auto">
              <a:xfrm>
                <a:off x="2768" y="1727"/>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8" name="Group 143"/>
            <p:cNvGrpSpPr>
              <a:grpSpLocks/>
            </p:cNvGrpSpPr>
            <p:nvPr/>
          </p:nvGrpSpPr>
          <p:grpSpPr bwMode="auto">
            <a:xfrm>
              <a:off x="3444" y="1727"/>
              <a:ext cx="1164" cy="403"/>
              <a:chOff x="3444" y="1727"/>
              <a:chExt cx="1164" cy="403"/>
            </a:xfrm>
          </p:grpSpPr>
          <p:sp>
            <p:nvSpPr>
              <p:cNvPr id="237713" name="Rectangle 38"/>
              <p:cNvSpPr>
                <a:spLocks noChangeArrowheads="1"/>
              </p:cNvSpPr>
              <p:nvPr/>
            </p:nvSpPr>
            <p:spPr bwMode="auto">
              <a:xfrm>
                <a:off x="3476" y="1727"/>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714" name="Rectangle 142"/>
              <p:cNvSpPr>
                <a:spLocks noChangeArrowheads="1"/>
              </p:cNvSpPr>
              <p:nvPr/>
            </p:nvSpPr>
            <p:spPr bwMode="auto">
              <a:xfrm>
                <a:off x="3444" y="1727"/>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89" name="Group 145"/>
            <p:cNvGrpSpPr>
              <a:grpSpLocks/>
            </p:cNvGrpSpPr>
            <p:nvPr/>
          </p:nvGrpSpPr>
          <p:grpSpPr bwMode="auto">
            <a:xfrm>
              <a:off x="0" y="2130"/>
              <a:ext cx="223" cy="863"/>
              <a:chOff x="0" y="2130"/>
              <a:chExt cx="223" cy="863"/>
            </a:xfrm>
          </p:grpSpPr>
          <p:sp>
            <p:nvSpPr>
              <p:cNvPr id="237711" name="Rectangle 39"/>
              <p:cNvSpPr>
                <a:spLocks noChangeArrowheads="1"/>
              </p:cNvSpPr>
              <p:nvPr/>
            </p:nvSpPr>
            <p:spPr bwMode="auto">
              <a:xfrm>
                <a:off x="32" y="2130"/>
                <a:ext cx="159"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3</a:t>
                </a:r>
              </a:p>
            </p:txBody>
          </p:sp>
          <p:sp>
            <p:nvSpPr>
              <p:cNvPr id="237712" name="Rectangle 144"/>
              <p:cNvSpPr>
                <a:spLocks noChangeArrowheads="1"/>
              </p:cNvSpPr>
              <p:nvPr/>
            </p:nvSpPr>
            <p:spPr bwMode="auto">
              <a:xfrm>
                <a:off x="0" y="2130"/>
                <a:ext cx="22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90" name="Group 147"/>
            <p:cNvGrpSpPr>
              <a:grpSpLocks/>
            </p:cNvGrpSpPr>
            <p:nvPr/>
          </p:nvGrpSpPr>
          <p:grpSpPr bwMode="auto">
            <a:xfrm>
              <a:off x="199" y="2130"/>
              <a:ext cx="580" cy="863"/>
              <a:chOff x="199" y="2130"/>
              <a:chExt cx="580" cy="863"/>
            </a:xfrm>
          </p:grpSpPr>
          <p:sp>
            <p:nvSpPr>
              <p:cNvPr id="237709" name="Rectangle 40"/>
              <p:cNvSpPr>
                <a:spLocks noChangeArrowheads="1"/>
              </p:cNvSpPr>
              <p:nvPr/>
            </p:nvSpPr>
            <p:spPr bwMode="auto">
              <a:xfrm>
                <a:off x="199" y="2130"/>
                <a:ext cx="58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2000" b="1" dirty="0" err="1" smtClean="0">
                    <a:solidFill>
                      <a:srgbClr val="000000"/>
                    </a:solidFill>
                    <a:latin typeface="Arial" charset="0"/>
                    <a:cs typeface="Arial" charset="0"/>
                  </a:rPr>
                  <a:t>Êphêsô</a:t>
                </a:r>
                <a:r>
                  <a:rPr lang="en-US" altLang="zh-CN" sz="2000" b="1" dirty="0" smtClean="0">
                    <a:solidFill>
                      <a:srgbClr val="000000"/>
                    </a:solidFill>
                    <a:latin typeface="Arial" charset="0"/>
                    <a:cs typeface="Arial" charset="0"/>
                  </a:rPr>
                  <a:t> </a:t>
                </a:r>
                <a:endParaRPr lang="en-US" altLang="zh-CN" sz="2000" b="1" dirty="0">
                  <a:solidFill>
                    <a:srgbClr val="000000"/>
                  </a:solidFill>
                  <a:latin typeface="Arial" charset="0"/>
                  <a:cs typeface="Arial" charset="0"/>
                </a:endParaRPr>
              </a:p>
              <a:p>
                <a:pPr algn="ctr" eaLnBrk="0" hangingPunct="0"/>
                <a:r>
                  <a:rPr lang="en-US" altLang="zh-CN" sz="2000" b="1" dirty="0">
                    <a:solidFill>
                      <a:srgbClr val="000000"/>
                    </a:solidFill>
                    <a:latin typeface="Arial" charset="0"/>
                    <a:cs typeface="Arial" charset="0"/>
                  </a:rPr>
                  <a:t>&amp; </a:t>
                </a:r>
              </a:p>
              <a:p>
                <a:pPr algn="ctr" eaLnBrk="0" hangingPunct="0"/>
                <a:r>
                  <a:rPr lang="en-US" altLang="zh-CN" sz="2000" b="1" dirty="0" err="1" smtClean="0">
                    <a:solidFill>
                      <a:srgbClr val="000000"/>
                    </a:solidFill>
                    <a:latin typeface="Arial" charset="0"/>
                    <a:cs typeface="Arial" charset="0"/>
                  </a:rPr>
                  <a:t>Êgiê</a:t>
                </a:r>
                <a:endParaRPr lang="en-US" altLang="zh-CN" sz="2000" b="1" dirty="0">
                  <a:solidFill>
                    <a:srgbClr val="000000"/>
                  </a:solidFill>
                  <a:latin typeface="Arial" charset="0"/>
                  <a:cs typeface="Arial" charset="0"/>
                </a:endParaRPr>
              </a:p>
            </p:txBody>
          </p:sp>
          <p:sp>
            <p:nvSpPr>
              <p:cNvPr id="237710" name="Rectangle 146"/>
              <p:cNvSpPr>
                <a:spLocks noChangeArrowheads="1"/>
              </p:cNvSpPr>
              <p:nvPr/>
            </p:nvSpPr>
            <p:spPr bwMode="auto">
              <a:xfrm>
                <a:off x="223" y="2130"/>
                <a:ext cx="55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791" name="Group 149"/>
            <p:cNvGrpSpPr>
              <a:grpSpLocks/>
            </p:cNvGrpSpPr>
            <p:nvPr/>
          </p:nvGrpSpPr>
          <p:grpSpPr bwMode="auto">
            <a:xfrm>
              <a:off x="776" y="2130"/>
              <a:ext cx="748" cy="863"/>
              <a:chOff x="776" y="2130"/>
              <a:chExt cx="748" cy="863"/>
            </a:xfrm>
          </p:grpSpPr>
          <p:sp>
            <p:nvSpPr>
              <p:cNvPr id="237707" name="Rectangle 41"/>
              <p:cNvSpPr>
                <a:spLocks noChangeArrowheads="1"/>
              </p:cNvSpPr>
              <p:nvPr/>
            </p:nvSpPr>
            <p:spPr bwMode="auto">
              <a:xfrm>
                <a:off x="808" y="2130"/>
                <a:ext cx="68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a:solidFill>
                      <a:srgbClr val="000000"/>
                    </a:solidFill>
                    <a:latin typeface="Arial" charset="0"/>
                    <a:cs typeface="Arial" charset="0"/>
                  </a:rPr>
                  <a:t>18:23–21:16</a:t>
                </a:r>
              </a:p>
            </p:txBody>
          </p:sp>
          <p:sp>
            <p:nvSpPr>
              <p:cNvPr id="237708" name="Rectangle 148"/>
              <p:cNvSpPr>
                <a:spLocks noChangeArrowheads="1"/>
              </p:cNvSpPr>
              <p:nvPr/>
            </p:nvSpPr>
            <p:spPr bwMode="auto">
              <a:xfrm>
                <a:off x="776" y="2130"/>
                <a:ext cx="74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68" name="Group 151"/>
            <p:cNvGrpSpPr>
              <a:grpSpLocks/>
            </p:cNvGrpSpPr>
            <p:nvPr/>
          </p:nvGrpSpPr>
          <p:grpSpPr bwMode="auto">
            <a:xfrm>
              <a:off x="1524" y="2130"/>
              <a:ext cx="856" cy="863"/>
              <a:chOff x="1524" y="2130"/>
              <a:chExt cx="856" cy="863"/>
            </a:xfrm>
          </p:grpSpPr>
          <p:sp>
            <p:nvSpPr>
              <p:cNvPr id="237705" name="Rectangle 42"/>
              <p:cNvSpPr>
                <a:spLocks noChangeArrowheads="1"/>
              </p:cNvSpPr>
              <p:nvPr/>
            </p:nvSpPr>
            <p:spPr bwMode="auto">
              <a:xfrm>
                <a:off x="1556" y="2130"/>
                <a:ext cx="79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err="1" smtClean="0">
                    <a:solidFill>
                      <a:srgbClr val="000000"/>
                    </a:solidFill>
                    <a:latin typeface="Arial" charset="0"/>
                    <a:cs typeface="Arial" charset="0"/>
                  </a:rPr>
                  <a:t>Mùa</a:t>
                </a:r>
                <a:r>
                  <a:rPr lang="en-US" altLang="zh-CN" sz="1800" b="1" dirty="0" smtClean="0">
                    <a:solidFill>
                      <a:srgbClr val="000000"/>
                    </a:solidFill>
                    <a:latin typeface="Arial" charset="0"/>
                    <a:cs typeface="Arial" charset="0"/>
                  </a:rPr>
                  <a:t> </a:t>
                </a:r>
                <a:r>
                  <a:rPr lang="en-US" altLang="zh-CN" sz="1800" b="1" dirty="0" err="1" smtClean="0">
                    <a:solidFill>
                      <a:srgbClr val="000000"/>
                    </a:solidFill>
                    <a:latin typeface="Arial" charset="0"/>
                    <a:cs typeface="Arial" charset="0"/>
                  </a:rPr>
                  <a:t>Xuân</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53-</a:t>
                </a:r>
              </a:p>
              <a:p>
                <a:r>
                  <a:rPr lang="en-US" altLang="zh-CN" sz="1800" b="1" dirty="0" smtClean="0">
                    <a:solidFill>
                      <a:srgbClr val="000000"/>
                    </a:solidFill>
                    <a:latin typeface="Arial" charset="0"/>
                    <a:cs typeface="Arial" charset="0"/>
                  </a:rPr>
                  <a:t>Th.5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57</a:t>
                </a:r>
              </a:p>
            </p:txBody>
          </p:sp>
          <p:sp>
            <p:nvSpPr>
              <p:cNvPr id="237706" name="Rectangle 150"/>
              <p:cNvSpPr>
                <a:spLocks noChangeArrowheads="1"/>
              </p:cNvSpPr>
              <p:nvPr/>
            </p:nvSpPr>
            <p:spPr bwMode="auto">
              <a:xfrm>
                <a:off x="1524" y="2130"/>
                <a:ext cx="85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1" name="Group 153"/>
            <p:cNvGrpSpPr>
              <a:grpSpLocks/>
            </p:cNvGrpSpPr>
            <p:nvPr/>
          </p:nvGrpSpPr>
          <p:grpSpPr bwMode="auto">
            <a:xfrm>
              <a:off x="2380" y="2130"/>
              <a:ext cx="388" cy="863"/>
              <a:chOff x="2380" y="2130"/>
              <a:chExt cx="388" cy="863"/>
            </a:xfrm>
          </p:grpSpPr>
          <p:sp>
            <p:nvSpPr>
              <p:cNvPr id="237703" name="Rectangle 43"/>
              <p:cNvSpPr>
                <a:spLocks noChangeArrowheads="1"/>
              </p:cNvSpPr>
              <p:nvPr/>
            </p:nvSpPr>
            <p:spPr bwMode="auto">
              <a:xfrm>
                <a:off x="2412" y="2130"/>
                <a:ext cx="32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4</a:t>
                </a:r>
              </a:p>
            </p:txBody>
          </p:sp>
          <p:sp>
            <p:nvSpPr>
              <p:cNvPr id="237704" name="Rectangle 152"/>
              <p:cNvSpPr>
                <a:spLocks noChangeArrowheads="1"/>
              </p:cNvSpPr>
              <p:nvPr/>
            </p:nvSpPr>
            <p:spPr bwMode="auto">
              <a:xfrm>
                <a:off x="2380" y="2130"/>
                <a:ext cx="38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3" name="Group 155"/>
            <p:cNvGrpSpPr>
              <a:grpSpLocks/>
            </p:cNvGrpSpPr>
            <p:nvPr/>
          </p:nvGrpSpPr>
          <p:grpSpPr bwMode="auto">
            <a:xfrm>
              <a:off x="2768" y="2130"/>
              <a:ext cx="676" cy="863"/>
              <a:chOff x="2768" y="2130"/>
              <a:chExt cx="676" cy="863"/>
            </a:xfrm>
          </p:grpSpPr>
          <p:sp>
            <p:nvSpPr>
              <p:cNvPr id="237701" name="Rectangle 44"/>
              <p:cNvSpPr>
                <a:spLocks noChangeArrowheads="1"/>
              </p:cNvSpPr>
              <p:nvPr/>
            </p:nvSpPr>
            <p:spPr bwMode="auto">
              <a:xfrm>
                <a:off x="2800" y="2130"/>
                <a:ext cx="61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a:solidFill>
                      <a:srgbClr val="000000"/>
                    </a:solidFill>
                    <a:latin typeface="Arial" charset="0"/>
                    <a:cs typeface="Arial" charset="0"/>
                  </a:rPr>
                  <a:t>1, 2 </a:t>
                </a:r>
                <a:r>
                  <a:rPr lang="en-US" altLang="zh-CN" sz="2000" b="1" dirty="0" err="1" smtClean="0">
                    <a:solidFill>
                      <a:srgbClr val="000000"/>
                    </a:solidFill>
                    <a:latin typeface="Arial" charset="0"/>
                    <a:cs typeface="Arial" charset="0"/>
                  </a:rPr>
                  <a:t>Côrinhtô,Rôma</a:t>
                </a:r>
                <a:endParaRPr lang="en-US" altLang="zh-CN" sz="2000" b="1" dirty="0">
                  <a:solidFill>
                    <a:srgbClr val="000000"/>
                  </a:solidFill>
                  <a:latin typeface="Arial" charset="0"/>
                  <a:cs typeface="Arial" charset="0"/>
                </a:endParaRPr>
              </a:p>
            </p:txBody>
          </p:sp>
          <p:sp>
            <p:nvSpPr>
              <p:cNvPr id="237702" name="Rectangle 154"/>
              <p:cNvSpPr>
                <a:spLocks noChangeArrowheads="1"/>
              </p:cNvSpPr>
              <p:nvPr/>
            </p:nvSpPr>
            <p:spPr bwMode="auto">
              <a:xfrm>
                <a:off x="2768" y="2130"/>
                <a:ext cx="67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4" name="Group 157"/>
            <p:cNvGrpSpPr>
              <a:grpSpLocks/>
            </p:cNvGrpSpPr>
            <p:nvPr/>
          </p:nvGrpSpPr>
          <p:grpSpPr bwMode="auto">
            <a:xfrm>
              <a:off x="3444" y="2130"/>
              <a:ext cx="1164" cy="863"/>
              <a:chOff x="3444" y="2130"/>
              <a:chExt cx="1164" cy="863"/>
            </a:xfrm>
          </p:grpSpPr>
          <p:sp>
            <p:nvSpPr>
              <p:cNvPr id="237699" name="Rectangle 45"/>
              <p:cNvSpPr>
                <a:spLocks noChangeArrowheads="1"/>
              </p:cNvSpPr>
              <p:nvPr/>
            </p:nvSpPr>
            <p:spPr bwMode="auto">
              <a:xfrm>
                <a:off x="3476" y="2130"/>
                <a:ext cx="110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400" b="1" dirty="0" err="1" smtClean="0">
                    <a:solidFill>
                      <a:srgbClr val="000000"/>
                    </a:solidFill>
                    <a:latin typeface="Arial" charset="0"/>
                    <a:cs typeface="Arial" charset="0"/>
                  </a:rPr>
                  <a:t>Timôthê</a:t>
                </a:r>
                <a:r>
                  <a:rPr lang="en-US" altLang="zh-CN" sz="1400" b="1" dirty="0" smtClean="0">
                    <a:solidFill>
                      <a:srgbClr val="000000"/>
                    </a:solidFill>
                    <a:latin typeface="Arial" charset="0"/>
                    <a:cs typeface="Arial" charset="0"/>
                  </a:rPr>
                  <a:t>, Luca, </a:t>
                </a:r>
                <a:r>
                  <a:rPr lang="en-US" altLang="zh-CN" sz="1400" b="1" dirty="0" err="1" smtClean="0">
                    <a:solidFill>
                      <a:srgbClr val="000000"/>
                    </a:solidFill>
                    <a:latin typeface="Arial" charset="0"/>
                    <a:cs typeface="Arial" charset="0"/>
                  </a:rPr>
                  <a:t>Tít</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Êrát</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Aristạt</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Sôbatê</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Sêcunđu</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Gaiút</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Tychicơ</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Trôphim</a:t>
                </a:r>
                <a:r>
                  <a:rPr lang="en-US" altLang="zh-CN" sz="1400" b="1" dirty="0" smtClean="0">
                    <a:solidFill>
                      <a:srgbClr val="000000"/>
                    </a:solidFill>
                    <a:latin typeface="Arial" charset="0"/>
                    <a:cs typeface="Arial" charset="0"/>
                  </a:rPr>
                  <a:t> </a:t>
                </a:r>
                <a:r>
                  <a:rPr lang="en-US" altLang="zh-CN" sz="1400" b="1" dirty="0" err="1" smtClean="0">
                    <a:solidFill>
                      <a:srgbClr val="000000"/>
                    </a:solidFill>
                    <a:latin typeface="Arial" charset="0"/>
                    <a:cs typeface="Arial" charset="0"/>
                  </a:rPr>
                  <a:t>Sốt</a:t>
                </a:r>
                <a:r>
                  <a:rPr lang="en-US" altLang="zh-CN" sz="1400" b="1" dirty="0" smtClean="0">
                    <a:solidFill>
                      <a:srgbClr val="000000"/>
                    </a:solidFill>
                    <a:latin typeface="Arial" charset="0"/>
                    <a:cs typeface="Arial" charset="0"/>
                  </a:rPr>
                  <a:t>-then</a:t>
                </a:r>
                <a:endParaRPr lang="en-US" altLang="zh-CN" sz="1400" b="1" dirty="0">
                  <a:solidFill>
                    <a:srgbClr val="000000"/>
                  </a:solidFill>
                  <a:latin typeface="Arial" charset="0"/>
                  <a:cs typeface="Arial" charset="0"/>
                </a:endParaRPr>
              </a:p>
            </p:txBody>
          </p:sp>
          <p:sp>
            <p:nvSpPr>
              <p:cNvPr id="237700" name="Rectangle 156"/>
              <p:cNvSpPr>
                <a:spLocks noChangeArrowheads="1"/>
              </p:cNvSpPr>
              <p:nvPr/>
            </p:nvSpPr>
            <p:spPr bwMode="auto">
              <a:xfrm>
                <a:off x="3444" y="2130"/>
                <a:ext cx="116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5" name="Group 159"/>
            <p:cNvGrpSpPr>
              <a:grpSpLocks/>
            </p:cNvGrpSpPr>
            <p:nvPr/>
          </p:nvGrpSpPr>
          <p:grpSpPr bwMode="auto">
            <a:xfrm>
              <a:off x="0" y="2993"/>
              <a:ext cx="223" cy="403"/>
              <a:chOff x="0" y="2993"/>
              <a:chExt cx="223" cy="403"/>
            </a:xfrm>
          </p:grpSpPr>
          <p:sp>
            <p:nvSpPr>
              <p:cNvPr id="237697" name="Rectangle 46"/>
              <p:cNvSpPr>
                <a:spLocks noChangeArrowheads="1"/>
              </p:cNvSpPr>
              <p:nvPr/>
            </p:nvSpPr>
            <p:spPr bwMode="auto">
              <a:xfrm>
                <a:off x="32" y="2993"/>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98" name="Rectangle 158"/>
              <p:cNvSpPr>
                <a:spLocks noChangeArrowheads="1"/>
              </p:cNvSpPr>
              <p:nvPr/>
            </p:nvSpPr>
            <p:spPr bwMode="auto">
              <a:xfrm>
                <a:off x="0" y="2993"/>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6" name="Group 161"/>
            <p:cNvGrpSpPr>
              <a:grpSpLocks/>
            </p:cNvGrpSpPr>
            <p:nvPr/>
          </p:nvGrpSpPr>
          <p:grpSpPr bwMode="auto">
            <a:xfrm>
              <a:off x="223" y="2993"/>
              <a:ext cx="553" cy="403"/>
              <a:chOff x="223" y="2993"/>
              <a:chExt cx="553" cy="403"/>
            </a:xfrm>
          </p:grpSpPr>
          <p:sp>
            <p:nvSpPr>
              <p:cNvPr id="237695" name="Rectangle 47"/>
              <p:cNvSpPr>
                <a:spLocks noChangeArrowheads="1"/>
              </p:cNvSpPr>
              <p:nvPr/>
            </p:nvSpPr>
            <p:spPr bwMode="auto">
              <a:xfrm>
                <a:off x="255" y="2993"/>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6" name="Rectangle 160"/>
              <p:cNvSpPr>
                <a:spLocks noChangeArrowheads="1"/>
              </p:cNvSpPr>
              <p:nvPr/>
            </p:nvSpPr>
            <p:spPr bwMode="auto">
              <a:xfrm>
                <a:off x="223" y="2993"/>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7" name="Group 163"/>
            <p:cNvGrpSpPr>
              <a:grpSpLocks/>
            </p:cNvGrpSpPr>
            <p:nvPr/>
          </p:nvGrpSpPr>
          <p:grpSpPr bwMode="auto">
            <a:xfrm>
              <a:off x="776" y="2993"/>
              <a:ext cx="748" cy="403"/>
              <a:chOff x="776" y="2993"/>
              <a:chExt cx="748" cy="403"/>
            </a:xfrm>
          </p:grpSpPr>
          <p:sp>
            <p:nvSpPr>
              <p:cNvPr id="237693" name="Rectangle 48"/>
              <p:cNvSpPr>
                <a:spLocks noChangeArrowheads="1"/>
              </p:cNvSpPr>
              <p:nvPr/>
            </p:nvSpPr>
            <p:spPr bwMode="auto">
              <a:xfrm>
                <a:off x="808" y="2993"/>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4" name="Rectangle 162"/>
              <p:cNvSpPr>
                <a:spLocks noChangeArrowheads="1"/>
              </p:cNvSpPr>
              <p:nvPr/>
            </p:nvSpPr>
            <p:spPr bwMode="auto">
              <a:xfrm>
                <a:off x="776" y="2993"/>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8" name="Group 165"/>
            <p:cNvGrpSpPr>
              <a:grpSpLocks/>
            </p:cNvGrpSpPr>
            <p:nvPr/>
          </p:nvGrpSpPr>
          <p:grpSpPr bwMode="auto">
            <a:xfrm>
              <a:off x="1524" y="2993"/>
              <a:ext cx="856" cy="403"/>
              <a:chOff x="1524" y="2993"/>
              <a:chExt cx="856" cy="403"/>
            </a:xfrm>
          </p:grpSpPr>
          <p:sp>
            <p:nvSpPr>
              <p:cNvPr id="237691" name="Rectangle 49"/>
              <p:cNvSpPr>
                <a:spLocks noChangeArrowheads="1"/>
              </p:cNvSpPr>
              <p:nvPr/>
            </p:nvSpPr>
            <p:spPr bwMode="auto">
              <a:xfrm>
                <a:off x="1556" y="2993"/>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92" name="Rectangle 164"/>
              <p:cNvSpPr>
                <a:spLocks noChangeArrowheads="1"/>
              </p:cNvSpPr>
              <p:nvPr/>
            </p:nvSpPr>
            <p:spPr bwMode="auto">
              <a:xfrm>
                <a:off x="1524" y="2993"/>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79" name="Group 167"/>
            <p:cNvGrpSpPr>
              <a:grpSpLocks/>
            </p:cNvGrpSpPr>
            <p:nvPr/>
          </p:nvGrpSpPr>
          <p:grpSpPr bwMode="auto">
            <a:xfrm>
              <a:off x="2380" y="2993"/>
              <a:ext cx="388" cy="403"/>
              <a:chOff x="2380" y="2993"/>
              <a:chExt cx="388" cy="403"/>
            </a:xfrm>
          </p:grpSpPr>
          <p:sp>
            <p:nvSpPr>
              <p:cNvPr id="237689" name="Rectangle 50"/>
              <p:cNvSpPr>
                <a:spLocks noChangeArrowheads="1"/>
              </p:cNvSpPr>
              <p:nvPr/>
            </p:nvSpPr>
            <p:spPr bwMode="auto">
              <a:xfrm>
                <a:off x="2412" y="2993"/>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(0)</a:t>
                </a:r>
              </a:p>
            </p:txBody>
          </p:sp>
          <p:sp>
            <p:nvSpPr>
              <p:cNvPr id="237690" name="Rectangle 166"/>
              <p:cNvSpPr>
                <a:spLocks noChangeArrowheads="1"/>
              </p:cNvSpPr>
              <p:nvPr/>
            </p:nvSpPr>
            <p:spPr bwMode="auto">
              <a:xfrm>
                <a:off x="2380" y="2993"/>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0" name="Group 169"/>
            <p:cNvGrpSpPr>
              <a:grpSpLocks/>
            </p:cNvGrpSpPr>
            <p:nvPr/>
          </p:nvGrpSpPr>
          <p:grpSpPr bwMode="auto">
            <a:xfrm>
              <a:off x="2768" y="2993"/>
              <a:ext cx="676" cy="403"/>
              <a:chOff x="2768" y="2993"/>
              <a:chExt cx="676" cy="403"/>
            </a:xfrm>
          </p:grpSpPr>
          <p:sp>
            <p:nvSpPr>
              <p:cNvPr id="237687" name="Rectangle 51"/>
              <p:cNvSpPr>
                <a:spLocks noChangeArrowheads="1"/>
              </p:cNvSpPr>
              <p:nvPr/>
            </p:nvSpPr>
            <p:spPr bwMode="auto">
              <a:xfrm>
                <a:off x="2800" y="2993"/>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88" name="Rectangle 168"/>
              <p:cNvSpPr>
                <a:spLocks noChangeArrowheads="1"/>
              </p:cNvSpPr>
              <p:nvPr/>
            </p:nvSpPr>
            <p:spPr bwMode="auto">
              <a:xfrm>
                <a:off x="2768" y="2993"/>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1" name="Group 171"/>
            <p:cNvGrpSpPr>
              <a:grpSpLocks/>
            </p:cNvGrpSpPr>
            <p:nvPr/>
          </p:nvGrpSpPr>
          <p:grpSpPr bwMode="auto">
            <a:xfrm>
              <a:off x="3444" y="2993"/>
              <a:ext cx="1164" cy="403"/>
              <a:chOff x="3444" y="2993"/>
              <a:chExt cx="1164" cy="403"/>
            </a:xfrm>
          </p:grpSpPr>
          <p:sp>
            <p:nvSpPr>
              <p:cNvPr id="237685" name="Rectangle 52"/>
              <p:cNvSpPr>
                <a:spLocks noChangeArrowheads="1"/>
              </p:cNvSpPr>
              <p:nvPr/>
            </p:nvSpPr>
            <p:spPr bwMode="auto">
              <a:xfrm>
                <a:off x="3476" y="2993"/>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86" name="Rectangle 170"/>
              <p:cNvSpPr>
                <a:spLocks noChangeArrowheads="1"/>
              </p:cNvSpPr>
              <p:nvPr/>
            </p:nvSpPr>
            <p:spPr bwMode="auto">
              <a:xfrm>
                <a:off x="3444" y="2993"/>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2" name="Group 173"/>
            <p:cNvGrpSpPr>
              <a:grpSpLocks/>
            </p:cNvGrpSpPr>
            <p:nvPr/>
          </p:nvGrpSpPr>
          <p:grpSpPr bwMode="auto">
            <a:xfrm>
              <a:off x="0" y="3396"/>
              <a:ext cx="223" cy="633"/>
              <a:chOff x="0" y="3396"/>
              <a:chExt cx="223" cy="633"/>
            </a:xfrm>
          </p:grpSpPr>
          <p:sp>
            <p:nvSpPr>
              <p:cNvPr id="237683" name="Rectangle 53"/>
              <p:cNvSpPr>
                <a:spLocks noChangeArrowheads="1"/>
              </p:cNvSpPr>
              <p:nvPr/>
            </p:nvSpPr>
            <p:spPr bwMode="auto">
              <a:xfrm>
                <a:off x="32" y="3396"/>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a:t>
                </a:r>
              </a:p>
            </p:txBody>
          </p:sp>
          <p:sp>
            <p:nvSpPr>
              <p:cNvPr id="237684" name="Rectangle 172"/>
              <p:cNvSpPr>
                <a:spLocks noChangeArrowheads="1"/>
              </p:cNvSpPr>
              <p:nvPr/>
            </p:nvSpPr>
            <p:spPr bwMode="auto">
              <a:xfrm>
                <a:off x="0" y="3396"/>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3" name="Group 175"/>
            <p:cNvGrpSpPr>
              <a:grpSpLocks/>
            </p:cNvGrpSpPr>
            <p:nvPr/>
          </p:nvGrpSpPr>
          <p:grpSpPr bwMode="auto">
            <a:xfrm>
              <a:off x="223" y="3396"/>
              <a:ext cx="557" cy="633"/>
              <a:chOff x="223" y="3396"/>
              <a:chExt cx="557" cy="633"/>
            </a:xfrm>
          </p:grpSpPr>
          <p:sp>
            <p:nvSpPr>
              <p:cNvPr id="237681" name="Rectangle 54"/>
              <p:cNvSpPr>
                <a:spLocks noChangeArrowheads="1"/>
              </p:cNvSpPr>
              <p:nvPr/>
            </p:nvSpPr>
            <p:spPr bwMode="auto">
              <a:xfrm>
                <a:off x="236" y="3396"/>
                <a:ext cx="54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dirty="0" smtClean="0">
                    <a:solidFill>
                      <a:srgbClr val="000000"/>
                    </a:solidFill>
                    <a:latin typeface="Arial" charset="0"/>
                    <a:cs typeface="Arial" charset="0"/>
                  </a:rPr>
                  <a:t>Jerusalem</a:t>
                </a:r>
                <a:r>
                  <a:rPr lang="en-US" altLang="zh-CN" sz="1600" b="1" dirty="0">
                    <a:solidFill>
                      <a:srgbClr val="000000"/>
                    </a:solidFill>
                    <a:latin typeface="Arial" charset="0"/>
                    <a:cs typeface="Arial" charset="0"/>
                  </a:rPr>
                  <a:t>, </a:t>
                </a:r>
                <a:r>
                  <a:rPr lang="en-US" altLang="zh-CN" sz="1600" b="1" dirty="0" err="1" smtClean="0">
                    <a:solidFill>
                      <a:srgbClr val="000000"/>
                    </a:solidFill>
                    <a:latin typeface="Arial" charset="0"/>
                    <a:cs typeface="Arial" charset="0"/>
                  </a:rPr>
                  <a:t>Sêsarê</a:t>
                </a:r>
                <a:endParaRPr lang="en-US" altLang="zh-CN" sz="1600" b="1" dirty="0">
                  <a:solidFill>
                    <a:srgbClr val="000000"/>
                  </a:solidFill>
                  <a:latin typeface="Arial" charset="0"/>
                  <a:cs typeface="Arial" charset="0"/>
                </a:endParaRPr>
              </a:p>
            </p:txBody>
          </p:sp>
          <p:sp>
            <p:nvSpPr>
              <p:cNvPr id="237682" name="Rectangle 174"/>
              <p:cNvSpPr>
                <a:spLocks noChangeArrowheads="1"/>
              </p:cNvSpPr>
              <p:nvPr/>
            </p:nvSpPr>
            <p:spPr bwMode="auto">
              <a:xfrm>
                <a:off x="223" y="3396"/>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4" name="Group 177"/>
            <p:cNvGrpSpPr>
              <a:grpSpLocks/>
            </p:cNvGrpSpPr>
            <p:nvPr/>
          </p:nvGrpSpPr>
          <p:grpSpPr bwMode="auto">
            <a:xfrm>
              <a:off x="776" y="3396"/>
              <a:ext cx="748" cy="633"/>
              <a:chOff x="776" y="3396"/>
              <a:chExt cx="748" cy="633"/>
            </a:xfrm>
          </p:grpSpPr>
          <p:sp>
            <p:nvSpPr>
              <p:cNvPr id="237679" name="Rectangle 55"/>
              <p:cNvSpPr>
                <a:spLocks noChangeArrowheads="1"/>
              </p:cNvSpPr>
              <p:nvPr/>
            </p:nvSpPr>
            <p:spPr bwMode="auto">
              <a:xfrm>
                <a:off x="808" y="3396"/>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a:solidFill>
                      <a:srgbClr val="000000"/>
                    </a:solidFill>
                    <a:latin typeface="Arial" charset="0"/>
                    <a:cs typeface="Arial" charset="0"/>
                  </a:rPr>
                  <a:t>21:26–26:13</a:t>
                </a:r>
              </a:p>
            </p:txBody>
          </p:sp>
          <p:sp>
            <p:nvSpPr>
              <p:cNvPr id="237680" name="Rectangle 176"/>
              <p:cNvSpPr>
                <a:spLocks noChangeArrowheads="1"/>
              </p:cNvSpPr>
              <p:nvPr/>
            </p:nvSpPr>
            <p:spPr bwMode="auto">
              <a:xfrm>
                <a:off x="776" y="3396"/>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5" name="Group 179"/>
            <p:cNvGrpSpPr>
              <a:grpSpLocks/>
            </p:cNvGrpSpPr>
            <p:nvPr/>
          </p:nvGrpSpPr>
          <p:grpSpPr bwMode="auto">
            <a:xfrm>
              <a:off x="1524" y="3396"/>
              <a:ext cx="856" cy="633"/>
              <a:chOff x="1524" y="3396"/>
              <a:chExt cx="856" cy="633"/>
            </a:xfrm>
          </p:grpSpPr>
          <p:sp>
            <p:nvSpPr>
              <p:cNvPr id="237677" name="Rectangle 56"/>
              <p:cNvSpPr>
                <a:spLocks noChangeArrowheads="1"/>
              </p:cNvSpPr>
              <p:nvPr/>
            </p:nvSpPr>
            <p:spPr bwMode="auto">
              <a:xfrm>
                <a:off x="1556" y="3396"/>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smtClean="0">
                    <a:solidFill>
                      <a:srgbClr val="000000"/>
                    </a:solidFill>
                    <a:latin typeface="Arial" charset="0"/>
                    <a:cs typeface="Arial" charset="0"/>
                  </a:rPr>
                  <a:t>Th. 5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a:t>
                </a:r>
                <a:r>
                  <a:rPr lang="en-US" altLang="zh-CN" sz="1800" b="1" dirty="0">
                    <a:solidFill>
                      <a:srgbClr val="000000"/>
                    </a:solidFill>
                    <a:latin typeface="Arial" charset="0"/>
                    <a:cs typeface="Arial" charset="0"/>
                  </a:rPr>
                  <a:t>57-</a:t>
                </a:r>
              </a:p>
              <a:p>
                <a:r>
                  <a:rPr lang="en-US" altLang="zh-CN" sz="1800" b="1" dirty="0" smtClean="0">
                    <a:solidFill>
                      <a:srgbClr val="000000"/>
                    </a:solidFill>
                    <a:latin typeface="Arial" charset="0"/>
                    <a:cs typeface="Arial" charset="0"/>
                  </a:rPr>
                  <a:t>Th. 2 </a:t>
                </a:r>
                <a:r>
                  <a:rPr lang="en-US" altLang="zh-CN" sz="1800" b="1" dirty="0" err="1" smtClean="0">
                    <a:solidFill>
                      <a:srgbClr val="000000"/>
                    </a:solidFill>
                    <a:latin typeface="Arial" charset="0"/>
                    <a:cs typeface="Arial" charset="0"/>
                  </a:rPr>
                  <a:t>năm</a:t>
                </a:r>
                <a:r>
                  <a:rPr lang="en-US" altLang="zh-CN" sz="1800" b="1" dirty="0" smtClean="0">
                    <a:solidFill>
                      <a:srgbClr val="000000"/>
                    </a:solidFill>
                    <a:latin typeface="Arial" charset="0"/>
                    <a:cs typeface="Arial" charset="0"/>
                  </a:rPr>
                  <a:t> 60</a:t>
                </a:r>
                <a:endParaRPr lang="en-US" altLang="zh-CN" sz="1800" b="1" dirty="0">
                  <a:solidFill>
                    <a:srgbClr val="000000"/>
                  </a:solidFill>
                  <a:latin typeface="Arial" charset="0"/>
                  <a:cs typeface="Arial" charset="0"/>
                </a:endParaRPr>
              </a:p>
            </p:txBody>
          </p:sp>
          <p:sp>
            <p:nvSpPr>
              <p:cNvPr id="237678" name="Rectangle 178"/>
              <p:cNvSpPr>
                <a:spLocks noChangeArrowheads="1"/>
              </p:cNvSpPr>
              <p:nvPr/>
            </p:nvSpPr>
            <p:spPr bwMode="auto">
              <a:xfrm>
                <a:off x="1524" y="3396"/>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6" name="Group 181"/>
            <p:cNvGrpSpPr>
              <a:grpSpLocks/>
            </p:cNvGrpSpPr>
            <p:nvPr/>
          </p:nvGrpSpPr>
          <p:grpSpPr bwMode="auto">
            <a:xfrm>
              <a:off x="2380" y="3396"/>
              <a:ext cx="388" cy="633"/>
              <a:chOff x="2380" y="3396"/>
              <a:chExt cx="388" cy="633"/>
            </a:xfrm>
          </p:grpSpPr>
          <p:sp>
            <p:nvSpPr>
              <p:cNvPr id="237675" name="Rectangle 57"/>
              <p:cNvSpPr>
                <a:spLocks noChangeArrowheads="1"/>
              </p:cNvSpPr>
              <p:nvPr/>
            </p:nvSpPr>
            <p:spPr bwMode="auto">
              <a:xfrm>
                <a:off x="2412" y="3396"/>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2.8</a:t>
                </a:r>
              </a:p>
            </p:txBody>
          </p:sp>
          <p:sp>
            <p:nvSpPr>
              <p:cNvPr id="237676" name="Rectangle 180"/>
              <p:cNvSpPr>
                <a:spLocks noChangeArrowheads="1"/>
              </p:cNvSpPr>
              <p:nvPr/>
            </p:nvSpPr>
            <p:spPr bwMode="auto">
              <a:xfrm>
                <a:off x="2380" y="3396"/>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7" name="Group 183"/>
            <p:cNvGrpSpPr>
              <a:grpSpLocks/>
            </p:cNvGrpSpPr>
            <p:nvPr/>
          </p:nvGrpSpPr>
          <p:grpSpPr bwMode="auto">
            <a:xfrm>
              <a:off x="2768" y="3396"/>
              <a:ext cx="676" cy="633"/>
              <a:chOff x="2768" y="3396"/>
              <a:chExt cx="676" cy="633"/>
            </a:xfrm>
          </p:grpSpPr>
          <p:sp>
            <p:nvSpPr>
              <p:cNvPr id="237673" name="Rectangle 58"/>
              <p:cNvSpPr>
                <a:spLocks noChangeArrowheads="1"/>
              </p:cNvSpPr>
              <p:nvPr/>
            </p:nvSpPr>
            <p:spPr bwMode="auto">
              <a:xfrm>
                <a:off x="2800" y="3396"/>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err="1" smtClean="0">
                    <a:solidFill>
                      <a:srgbClr val="000000"/>
                    </a:solidFill>
                    <a:latin typeface="Arial" charset="0"/>
                    <a:cs typeface="Arial" charset="0"/>
                  </a:rPr>
                  <a:t>Không</a:t>
                </a:r>
                <a:r>
                  <a:rPr lang="en-US" altLang="zh-CN" sz="2000" b="1" dirty="0" smtClean="0">
                    <a:solidFill>
                      <a:srgbClr val="000000"/>
                    </a:solidFill>
                    <a:latin typeface="Arial" charset="0"/>
                    <a:cs typeface="Arial" charset="0"/>
                  </a:rPr>
                  <a:t> </a:t>
                </a:r>
                <a:r>
                  <a:rPr lang="en-US" altLang="zh-CN" sz="2000" b="1" dirty="0" err="1" smtClean="0">
                    <a:solidFill>
                      <a:srgbClr val="000000"/>
                    </a:solidFill>
                    <a:latin typeface="Arial" charset="0"/>
                    <a:cs typeface="Arial" charset="0"/>
                  </a:rPr>
                  <a:t>có</a:t>
                </a:r>
                <a:endParaRPr lang="en-US" altLang="zh-CN" sz="2000" b="1" dirty="0">
                  <a:solidFill>
                    <a:srgbClr val="000000"/>
                  </a:solidFill>
                  <a:latin typeface="Arial" charset="0"/>
                  <a:cs typeface="Arial" charset="0"/>
                </a:endParaRPr>
              </a:p>
            </p:txBody>
          </p:sp>
          <p:sp>
            <p:nvSpPr>
              <p:cNvPr id="237674" name="Rectangle 182"/>
              <p:cNvSpPr>
                <a:spLocks noChangeArrowheads="1"/>
              </p:cNvSpPr>
              <p:nvPr/>
            </p:nvSpPr>
            <p:spPr bwMode="auto">
              <a:xfrm>
                <a:off x="2768" y="3396"/>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8" name="Group 185"/>
            <p:cNvGrpSpPr>
              <a:grpSpLocks/>
            </p:cNvGrpSpPr>
            <p:nvPr/>
          </p:nvGrpSpPr>
          <p:grpSpPr bwMode="auto">
            <a:xfrm>
              <a:off x="3444" y="3396"/>
              <a:ext cx="1164" cy="633"/>
              <a:chOff x="3444" y="3396"/>
              <a:chExt cx="1164" cy="633"/>
            </a:xfrm>
          </p:grpSpPr>
          <p:sp>
            <p:nvSpPr>
              <p:cNvPr id="237671" name="Rectangle 59"/>
              <p:cNvSpPr>
                <a:spLocks noChangeArrowheads="1"/>
              </p:cNvSpPr>
              <p:nvPr/>
            </p:nvSpPr>
            <p:spPr bwMode="auto">
              <a:xfrm>
                <a:off x="3476" y="3396"/>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err="1" smtClean="0">
                    <a:solidFill>
                      <a:srgbClr val="000000"/>
                    </a:solidFill>
                    <a:latin typeface="Arial" charset="0"/>
                    <a:cs typeface="Arial" charset="0"/>
                  </a:rPr>
                  <a:t>Timôthê</a:t>
                </a:r>
                <a:r>
                  <a:rPr lang="en-US" altLang="zh-CN" sz="2000" b="1" dirty="0" smtClean="0">
                    <a:solidFill>
                      <a:srgbClr val="000000"/>
                    </a:solidFill>
                    <a:latin typeface="Arial" charset="0"/>
                    <a:cs typeface="Arial" charset="0"/>
                  </a:rPr>
                  <a:t>, Luca</a:t>
                </a:r>
                <a:endParaRPr lang="en-US" altLang="zh-CN" sz="2000" b="1" dirty="0">
                  <a:solidFill>
                    <a:srgbClr val="000000"/>
                  </a:solidFill>
                  <a:latin typeface="Arial" charset="0"/>
                  <a:cs typeface="Arial" charset="0"/>
                </a:endParaRPr>
              </a:p>
            </p:txBody>
          </p:sp>
          <p:sp>
            <p:nvSpPr>
              <p:cNvPr id="237672" name="Rectangle 184"/>
              <p:cNvSpPr>
                <a:spLocks noChangeArrowheads="1"/>
              </p:cNvSpPr>
              <p:nvPr/>
            </p:nvSpPr>
            <p:spPr bwMode="auto">
              <a:xfrm>
                <a:off x="3444" y="3396"/>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89" name="Group 187"/>
            <p:cNvGrpSpPr>
              <a:grpSpLocks/>
            </p:cNvGrpSpPr>
            <p:nvPr/>
          </p:nvGrpSpPr>
          <p:grpSpPr bwMode="auto">
            <a:xfrm>
              <a:off x="0" y="4029"/>
              <a:ext cx="223" cy="403"/>
              <a:chOff x="0" y="4029"/>
              <a:chExt cx="223" cy="403"/>
            </a:xfrm>
          </p:grpSpPr>
          <p:sp>
            <p:nvSpPr>
              <p:cNvPr id="237669" name="Rectangle 60"/>
              <p:cNvSpPr>
                <a:spLocks noChangeArrowheads="1"/>
              </p:cNvSpPr>
              <p:nvPr/>
            </p:nvSpPr>
            <p:spPr bwMode="auto">
              <a:xfrm>
                <a:off x="32" y="4029"/>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70" name="Rectangle 186"/>
              <p:cNvSpPr>
                <a:spLocks noChangeArrowheads="1"/>
              </p:cNvSpPr>
              <p:nvPr/>
            </p:nvSpPr>
            <p:spPr bwMode="auto">
              <a:xfrm>
                <a:off x="0" y="4029"/>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0" name="Group 189"/>
            <p:cNvGrpSpPr>
              <a:grpSpLocks/>
            </p:cNvGrpSpPr>
            <p:nvPr/>
          </p:nvGrpSpPr>
          <p:grpSpPr bwMode="auto">
            <a:xfrm>
              <a:off x="223" y="4029"/>
              <a:ext cx="553" cy="403"/>
              <a:chOff x="223" y="4029"/>
              <a:chExt cx="553" cy="403"/>
            </a:xfrm>
          </p:grpSpPr>
          <p:sp>
            <p:nvSpPr>
              <p:cNvPr id="237667" name="Rectangle 61"/>
              <p:cNvSpPr>
                <a:spLocks noChangeArrowheads="1"/>
              </p:cNvSpPr>
              <p:nvPr/>
            </p:nvSpPr>
            <p:spPr bwMode="auto">
              <a:xfrm>
                <a:off x="255" y="4029"/>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p:txBody>
          </p:sp>
          <p:sp>
            <p:nvSpPr>
              <p:cNvPr id="237668" name="Rectangle 188"/>
              <p:cNvSpPr>
                <a:spLocks noChangeArrowheads="1"/>
              </p:cNvSpPr>
              <p:nvPr/>
            </p:nvSpPr>
            <p:spPr bwMode="auto">
              <a:xfrm>
                <a:off x="223" y="4029"/>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1" name="Group 191"/>
            <p:cNvGrpSpPr>
              <a:grpSpLocks/>
            </p:cNvGrpSpPr>
            <p:nvPr/>
          </p:nvGrpSpPr>
          <p:grpSpPr bwMode="auto">
            <a:xfrm>
              <a:off x="776" y="4029"/>
              <a:ext cx="748" cy="403"/>
              <a:chOff x="776" y="4029"/>
              <a:chExt cx="748" cy="403"/>
            </a:xfrm>
          </p:grpSpPr>
          <p:sp>
            <p:nvSpPr>
              <p:cNvPr id="237665" name="Rectangle 62"/>
              <p:cNvSpPr>
                <a:spLocks noChangeArrowheads="1"/>
              </p:cNvSpPr>
              <p:nvPr/>
            </p:nvSpPr>
            <p:spPr bwMode="auto">
              <a:xfrm>
                <a:off x="808" y="4029"/>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6" name="Rectangle 190"/>
              <p:cNvSpPr>
                <a:spLocks noChangeArrowheads="1"/>
              </p:cNvSpPr>
              <p:nvPr/>
            </p:nvSpPr>
            <p:spPr bwMode="auto">
              <a:xfrm>
                <a:off x="776" y="4029"/>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2" name="Group 193"/>
            <p:cNvGrpSpPr>
              <a:grpSpLocks/>
            </p:cNvGrpSpPr>
            <p:nvPr/>
          </p:nvGrpSpPr>
          <p:grpSpPr bwMode="auto">
            <a:xfrm>
              <a:off x="1524" y="4029"/>
              <a:ext cx="856" cy="403"/>
              <a:chOff x="1524" y="4029"/>
              <a:chExt cx="856" cy="403"/>
            </a:xfrm>
          </p:grpSpPr>
          <p:sp>
            <p:nvSpPr>
              <p:cNvPr id="237663" name="Rectangle 63"/>
              <p:cNvSpPr>
                <a:spLocks noChangeArrowheads="1"/>
              </p:cNvSpPr>
              <p:nvPr/>
            </p:nvSpPr>
            <p:spPr bwMode="auto">
              <a:xfrm>
                <a:off x="1556" y="4029"/>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4" name="Rectangle 192"/>
              <p:cNvSpPr>
                <a:spLocks noChangeArrowheads="1"/>
              </p:cNvSpPr>
              <p:nvPr/>
            </p:nvSpPr>
            <p:spPr bwMode="auto">
              <a:xfrm>
                <a:off x="1524" y="4029"/>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3" name="Group 195"/>
            <p:cNvGrpSpPr>
              <a:grpSpLocks/>
            </p:cNvGrpSpPr>
            <p:nvPr/>
          </p:nvGrpSpPr>
          <p:grpSpPr bwMode="auto">
            <a:xfrm>
              <a:off x="2380" y="4029"/>
              <a:ext cx="388" cy="403"/>
              <a:chOff x="2380" y="4029"/>
              <a:chExt cx="388" cy="403"/>
            </a:xfrm>
          </p:grpSpPr>
          <p:sp>
            <p:nvSpPr>
              <p:cNvPr id="237661" name="Rectangle 64"/>
              <p:cNvSpPr>
                <a:spLocks noChangeArrowheads="1"/>
              </p:cNvSpPr>
              <p:nvPr/>
            </p:nvSpPr>
            <p:spPr bwMode="auto">
              <a:xfrm>
                <a:off x="2412" y="4029"/>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(0)</a:t>
                </a:r>
              </a:p>
            </p:txBody>
          </p:sp>
          <p:sp>
            <p:nvSpPr>
              <p:cNvPr id="237662" name="Rectangle 194"/>
              <p:cNvSpPr>
                <a:spLocks noChangeArrowheads="1"/>
              </p:cNvSpPr>
              <p:nvPr/>
            </p:nvSpPr>
            <p:spPr bwMode="auto">
              <a:xfrm>
                <a:off x="2380" y="4029"/>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4" name="Group 197"/>
            <p:cNvGrpSpPr>
              <a:grpSpLocks/>
            </p:cNvGrpSpPr>
            <p:nvPr/>
          </p:nvGrpSpPr>
          <p:grpSpPr bwMode="auto">
            <a:xfrm>
              <a:off x="2768" y="4029"/>
              <a:ext cx="676" cy="403"/>
              <a:chOff x="2768" y="4029"/>
              <a:chExt cx="676" cy="403"/>
            </a:xfrm>
          </p:grpSpPr>
          <p:sp>
            <p:nvSpPr>
              <p:cNvPr id="237659" name="Rectangle 65"/>
              <p:cNvSpPr>
                <a:spLocks noChangeArrowheads="1"/>
              </p:cNvSpPr>
              <p:nvPr/>
            </p:nvSpPr>
            <p:spPr bwMode="auto">
              <a:xfrm>
                <a:off x="2800" y="4029"/>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60" name="Rectangle 196"/>
              <p:cNvSpPr>
                <a:spLocks noChangeArrowheads="1"/>
              </p:cNvSpPr>
              <p:nvPr/>
            </p:nvSpPr>
            <p:spPr bwMode="auto">
              <a:xfrm>
                <a:off x="2768" y="4029"/>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5" name="Group 199"/>
            <p:cNvGrpSpPr>
              <a:grpSpLocks/>
            </p:cNvGrpSpPr>
            <p:nvPr/>
          </p:nvGrpSpPr>
          <p:grpSpPr bwMode="auto">
            <a:xfrm>
              <a:off x="3444" y="4029"/>
              <a:ext cx="1164" cy="403"/>
              <a:chOff x="3444" y="4029"/>
              <a:chExt cx="1164" cy="403"/>
            </a:xfrm>
          </p:grpSpPr>
          <p:sp>
            <p:nvSpPr>
              <p:cNvPr id="237657" name="Rectangle 66"/>
              <p:cNvSpPr>
                <a:spLocks noChangeArrowheads="1"/>
              </p:cNvSpPr>
              <p:nvPr/>
            </p:nvSpPr>
            <p:spPr bwMode="auto">
              <a:xfrm>
                <a:off x="3476" y="4029"/>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 </a:t>
                </a:r>
              </a:p>
              <a:p>
                <a:pPr eaLnBrk="0" hangingPunct="0"/>
                <a:endParaRPr lang="en-US" altLang="zh-CN" sz="2000" b="1">
                  <a:solidFill>
                    <a:srgbClr val="000000"/>
                  </a:solidFill>
                  <a:latin typeface="Arial" charset="0"/>
                  <a:cs typeface="Arial" charset="0"/>
                </a:endParaRPr>
              </a:p>
            </p:txBody>
          </p:sp>
          <p:sp>
            <p:nvSpPr>
              <p:cNvPr id="237658" name="Rectangle 198"/>
              <p:cNvSpPr>
                <a:spLocks noChangeArrowheads="1"/>
              </p:cNvSpPr>
              <p:nvPr/>
            </p:nvSpPr>
            <p:spPr bwMode="auto">
              <a:xfrm>
                <a:off x="3444" y="4029"/>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6" name="Group 201"/>
            <p:cNvGrpSpPr>
              <a:grpSpLocks/>
            </p:cNvGrpSpPr>
            <p:nvPr/>
          </p:nvGrpSpPr>
          <p:grpSpPr bwMode="auto">
            <a:xfrm>
              <a:off x="0" y="4432"/>
              <a:ext cx="223" cy="633"/>
              <a:chOff x="0" y="4432"/>
              <a:chExt cx="223" cy="633"/>
            </a:xfrm>
          </p:grpSpPr>
          <p:sp>
            <p:nvSpPr>
              <p:cNvPr id="237655" name="Rectangle 67"/>
              <p:cNvSpPr>
                <a:spLocks noChangeArrowheads="1"/>
              </p:cNvSpPr>
              <p:nvPr/>
            </p:nvSpPr>
            <p:spPr bwMode="auto">
              <a:xfrm>
                <a:off x="32" y="4432"/>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a:t>
                </a:r>
              </a:p>
            </p:txBody>
          </p:sp>
          <p:sp>
            <p:nvSpPr>
              <p:cNvPr id="237656" name="Rectangle 200"/>
              <p:cNvSpPr>
                <a:spLocks noChangeArrowheads="1"/>
              </p:cNvSpPr>
              <p:nvPr/>
            </p:nvSpPr>
            <p:spPr bwMode="auto">
              <a:xfrm>
                <a:off x="0" y="4432"/>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7" name="Group 203"/>
            <p:cNvGrpSpPr>
              <a:grpSpLocks/>
            </p:cNvGrpSpPr>
            <p:nvPr/>
          </p:nvGrpSpPr>
          <p:grpSpPr bwMode="auto">
            <a:xfrm>
              <a:off x="223" y="4432"/>
              <a:ext cx="553" cy="633"/>
              <a:chOff x="223" y="4432"/>
              <a:chExt cx="553" cy="633"/>
            </a:xfrm>
          </p:grpSpPr>
          <p:sp>
            <p:nvSpPr>
              <p:cNvPr id="237653" name="Rectangle 68"/>
              <p:cNvSpPr>
                <a:spLocks noChangeArrowheads="1"/>
              </p:cNvSpPr>
              <p:nvPr/>
            </p:nvSpPr>
            <p:spPr bwMode="auto">
              <a:xfrm>
                <a:off x="255" y="4432"/>
                <a:ext cx="48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err="1" smtClean="0">
                    <a:solidFill>
                      <a:srgbClr val="000000"/>
                    </a:solidFill>
                    <a:latin typeface="Arial" charset="0"/>
                    <a:cs typeface="Arial" charset="0"/>
                  </a:rPr>
                  <a:t>Rôma</a:t>
                </a:r>
                <a:endParaRPr lang="en-US" altLang="zh-CN" sz="2000" b="1" dirty="0">
                  <a:solidFill>
                    <a:srgbClr val="000000"/>
                  </a:solidFill>
                  <a:latin typeface="Arial" charset="0"/>
                  <a:cs typeface="Arial" charset="0"/>
                </a:endParaRPr>
              </a:p>
            </p:txBody>
          </p:sp>
          <p:sp>
            <p:nvSpPr>
              <p:cNvPr id="237654" name="Rectangle 202"/>
              <p:cNvSpPr>
                <a:spLocks noChangeArrowheads="1"/>
              </p:cNvSpPr>
              <p:nvPr/>
            </p:nvSpPr>
            <p:spPr bwMode="auto">
              <a:xfrm>
                <a:off x="223" y="4432"/>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8" name="Group 205"/>
            <p:cNvGrpSpPr>
              <a:grpSpLocks/>
            </p:cNvGrpSpPr>
            <p:nvPr/>
          </p:nvGrpSpPr>
          <p:grpSpPr bwMode="auto">
            <a:xfrm>
              <a:off x="776" y="4432"/>
              <a:ext cx="748" cy="633"/>
              <a:chOff x="776" y="4432"/>
              <a:chExt cx="748" cy="633"/>
            </a:xfrm>
          </p:grpSpPr>
          <p:sp>
            <p:nvSpPr>
              <p:cNvPr id="237651" name="Rectangle 69"/>
              <p:cNvSpPr>
                <a:spLocks noChangeArrowheads="1"/>
              </p:cNvSpPr>
              <p:nvPr/>
            </p:nvSpPr>
            <p:spPr bwMode="auto">
              <a:xfrm>
                <a:off x="808" y="4432"/>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a:solidFill>
                      <a:srgbClr val="000000"/>
                    </a:solidFill>
                    <a:latin typeface="Arial" charset="0"/>
                    <a:cs typeface="Arial" charset="0"/>
                  </a:rPr>
                  <a:t>27:1–28:31</a:t>
                </a:r>
                <a:endParaRPr lang="en-US" altLang="zh-CN" sz="2000" b="1">
                  <a:solidFill>
                    <a:srgbClr val="000000"/>
                  </a:solidFill>
                  <a:latin typeface="Arial" charset="0"/>
                  <a:cs typeface="Arial" charset="0"/>
                </a:endParaRPr>
              </a:p>
              <a:p>
                <a:pPr eaLnBrk="0" hangingPunct="0"/>
                <a:endParaRPr lang="en-US" altLang="zh-CN" sz="2000" b="1">
                  <a:solidFill>
                    <a:srgbClr val="000000"/>
                  </a:solidFill>
                  <a:latin typeface="Arial" charset="0"/>
                  <a:cs typeface="Arial" charset="0"/>
                </a:endParaRPr>
              </a:p>
            </p:txBody>
          </p:sp>
          <p:sp>
            <p:nvSpPr>
              <p:cNvPr id="237652" name="Rectangle 204"/>
              <p:cNvSpPr>
                <a:spLocks noChangeArrowheads="1"/>
              </p:cNvSpPr>
              <p:nvPr/>
            </p:nvSpPr>
            <p:spPr bwMode="auto">
              <a:xfrm>
                <a:off x="776" y="4432"/>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599" name="Group 207"/>
            <p:cNvGrpSpPr>
              <a:grpSpLocks/>
            </p:cNvGrpSpPr>
            <p:nvPr/>
          </p:nvGrpSpPr>
          <p:grpSpPr bwMode="auto">
            <a:xfrm>
              <a:off x="1524" y="4432"/>
              <a:ext cx="856" cy="633"/>
              <a:chOff x="1524" y="4432"/>
              <a:chExt cx="856" cy="633"/>
            </a:xfrm>
          </p:grpSpPr>
          <p:sp>
            <p:nvSpPr>
              <p:cNvPr id="237649" name="Rectangle 70"/>
              <p:cNvSpPr>
                <a:spLocks noChangeArrowheads="1"/>
              </p:cNvSpPr>
              <p:nvPr/>
            </p:nvSpPr>
            <p:spPr bwMode="auto">
              <a:xfrm>
                <a:off x="1556" y="4432"/>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smtClean="0">
                    <a:solidFill>
                      <a:srgbClr val="000000"/>
                    </a:solidFill>
                    <a:latin typeface="Arial" charset="0"/>
                    <a:cs typeface="Arial" charset="0"/>
                  </a:rPr>
                  <a:t>Th.2 </a:t>
                </a:r>
                <a:r>
                  <a:rPr lang="en-US" altLang="zh-CN" sz="2000" b="1" dirty="0" err="1" smtClean="0">
                    <a:solidFill>
                      <a:srgbClr val="000000"/>
                    </a:solidFill>
                    <a:latin typeface="Arial" charset="0"/>
                    <a:cs typeface="Arial" charset="0"/>
                  </a:rPr>
                  <a:t>năm</a:t>
                </a:r>
                <a:r>
                  <a:rPr lang="en-US" altLang="zh-CN" sz="2000" b="1" dirty="0" smtClean="0">
                    <a:solidFill>
                      <a:srgbClr val="000000"/>
                    </a:solidFill>
                    <a:latin typeface="Arial" charset="0"/>
                    <a:cs typeface="Arial" charset="0"/>
                  </a:rPr>
                  <a:t> </a:t>
                </a:r>
                <a:r>
                  <a:rPr lang="en-US" altLang="zh-CN" sz="2000" b="1" dirty="0">
                    <a:solidFill>
                      <a:srgbClr val="000000"/>
                    </a:solidFill>
                    <a:latin typeface="Arial" charset="0"/>
                    <a:cs typeface="Arial" charset="0"/>
                  </a:rPr>
                  <a:t>60-</a:t>
                </a:r>
              </a:p>
              <a:p>
                <a:r>
                  <a:rPr lang="en-US" altLang="zh-CN" sz="2000" b="1" dirty="0" err="1" smtClean="0">
                    <a:solidFill>
                      <a:srgbClr val="000000"/>
                    </a:solidFill>
                    <a:latin typeface="Arial" charset="0"/>
                    <a:cs typeface="Arial" charset="0"/>
                  </a:rPr>
                  <a:t>Mùa</a:t>
                </a:r>
                <a:r>
                  <a:rPr lang="en-US" altLang="zh-CN" sz="2000" b="1" dirty="0" smtClean="0">
                    <a:solidFill>
                      <a:srgbClr val="000000"/>
                    </a:solidFill>
                    <a:latin typeface="Arial" charset="0"/>
                    <a:cs typeface="Arial" charset="0"/>
                  </a:rPr>
                  <a:t> </a:t>
                </a:r>
                <a:r>
                  <a:rPr lang="en-US" altLang="zh-CN" sz="2000" b="1" dirty="0" err="1" smtClean="0">
                    <a:solidFill>
                      <a:srgbClr val="000000"/>
                    </a:solidFill>
                    <a:latin typeface="Arial" charset="0"/>
                    <a:cs typeface="Arial" charset="0"/>
                  </a:rPr>
                  <a:t>Xuân</a:t>
                </a:r>
                <a:r>
                  <a:rPr lang="en-US" altLang="zh-CN" sz="2000" b="1" dirty="0" smtClean="0">
                    <a:solidFill>
                      <a:srgbClr val="000000"/>
                    </a:solidFill>
                    <a:latin typeface="Arial" charset="0"/>
                    <a:cs typeface="Arial" charset="0"/>
                  </a:rPr>
                  <a:t> </a:t>
                </a:r>
                <a:r>
                  <a:rPr lang="en-US" altLang="zh-CN" sz="2000" b="1" dirty="0">
                    <a:solidFill>
                      <a:srgbClr val="000000"/>
                    </a:solidFill>
                    <a:latin typeface="Arial" charset="0"/>
                    <a:cs typeface="Arial" charset="0"/>
                  </a:rPr>
                  <a:t>62</a:t>
                </a:r>
              </a:p>
            </p:txBody>
          </p:sp>
          <p:sp>
            <p:nvSpPr>
              <p:cNvPr id="237650" name="Rectangle 206"/>
              <p:cNvSpPr>
                <a:spLocks noChangeArrowheads="1"/>
              </p:cNvSpPr>
              <p:nvPr/>
            </p:nvSpPr>
            <p:spPr bwMode="auto">
              <a:xfrm>
                <a:off x="1524" y="4432"/>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2" name="Group 209"/>
            <p:cNvGrpSpPr>
              <a:grpSpLocks/>
            </p:cNvGrpSpPr>
            <p:nvPr/>
          </p:nvGrpSpPr>
          <p:grpSpPr bwMode="auto">
            <a:xfrm>
              <a:off x="2380" y="4432"/>
              <a:ext cx="388" cy="633"/>
              <a:chOff x="2380" y="4432"/>
              <a:chExt cx="388" cy="633"/>
            </a:xfrm>
          </p:grpSpPr>
          <p:sp>
            <p:nvSpPr>
              <p:cNvPr id="237647" name="Rectangle 71"/>
              <p:cNvSpPr>
                <a:spLocks noChangeArrowheads="1"/>
              </p:cNvSpPr>
              <p:nvPr/>
            </p:nvSpPr>
            <p:spPr bwMode="auto">
              <a:xfrm>
                <a:off x="2412" y="4432"/>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a:solidFill>
                      <a:srgbClr val="000000"/>
                    </a:solidFill>
                    <a:latin typeface="Arial" charset="0"/>
                    <a:cs typeface="Arial" charset="0"/>
                  </a:rPr>
                  <a:t>2.2</a:t>
                </a:r>
              </a:p>
            </p:txBody>
          </p:sp>
          <p:sp>
            <p:nvSpPr>
              <p:cNvPr id="237648" name="Rectangle 208"/>
              <p:cNvSpPr>
                <a:spLocks noChangeArrowheads="1"/>
              </p:cNvSpPr>
              <p:nvPr/>
            </p:nvSpPr>
            <p:spPr bwMode="auto">
              <a:xfrm>
                <a:off x="2380" y="4432"/>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3" name="Group 211"/>
            <p:cNvGrpSpPr>
              <a:grpSpLocks/>
            </p:cNvGrpSpPr>
            <p:nvPr/>
          </p:nvGrpSpPr>
          <p:grpSpPr bwMode="auto">
            <a:xfrm>
              <a:off x="2768" y="4432"/>
              <a:ext cx="676" cy="633"/>
              <a:chOff x="2768" y="4432"/>
              <a:chExt cx="676" cy="633"/>
            </a:xfrm>
          </p:grpSpPr>
          <p:sp>
            <p:nvSpPr>
              <p:cNvPr id="237645" name="Rectangle 72"/>
              <p:cNvSpPr>
                <a:spLocks noChangeArrowheads="1"/>
              </p:cNvSpPr>
              <p:nvPr/>
            </p:nvSpPr>
            <p:spPr bwMode="auto">
              <a:xfrm>
                <a:off x="2800" y="4432"/>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a:solidFill>
                      <a:srgbClr val="000000"/>
                    </a:solidFill>
                    <a:latin typeface="Arial" charset="0"/>
                    <a:cs typeface="Arial" charset="0"/>
                  </a:rPr>
                  <a:t>Eph., Col., Phil., </a:t>
                </a:r>
                <a:r>
                  <a:rPr lang="en-US" altLang="zh-CN" sz="1800" b="1" dirty="0" err="1" smtClean="0">
                    <a:solidFill>
                      <a:srgbClr val="000000"/>
                    </a:solidFill>
                    <a:latin typeface="Arial" charset="0"/>
                    <a:cs typeface="Arial" charset="0"/>
                  </a:rPr>
                  <a:t>Phlm</a:t>
                </a:r>
                <a:r>
                  <a:rPr lang="en-US" altLang="zh-CN" sz="1800" b="1" dirty="0">
                    <a:solidFill>
                      <a:srgbClr val="000000"/>
                    </a:solidFill>
                    <a:latin typeface="Arial" charset="0"/>
                    <a:cs typeface="Arial" charset="0"/>
                  </a:rPr>
                  <a:t>.</a:t>
                </a:r>
              </a:p>
            </p:txBody>
          </p:sp>
          <p:sp>
            <p:nvSpPr>
              <p:cNvPr id="237646" name="Rectangle 210"/>
              <p:cNvSpPr>
                <a:spLocks noChangeArrowheads="1"/>
              </p:cNvSpPr>
              <p:nvPr/>
            </p:nvSpPr>
            <p:spPr bwMode="auto">
              <a:xfrm>
                <a:off x="2768" y="4432"/>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nvGrpSpPr>
            <p:cNvPr id="237634" name="Group 213"/>
            <p:cNvGrpSpPr>
              <a:grpSpLocks/>
            </p:cNvGrpSpPr>
            <p:nvPr/>
          </p:nvGrpSpPr>
          <p:grpSpPr bwMode="auto">
            <a:xfrm>
              <a:off x="3444" y="4432"/>
              <a:ext cx="1164" cy="633"/>
              <a:chOff x="3444" y="4432"/>
              <a:chExt cx="1164" cy="633"/>
            </a:xfrm>
          </p:grpSpPr>
          <p:sp>
            <p:nvSpPr>
              <p:cNvPr id="237643" name="Rectangle 73"/>
              <p:cNvSpPr>
                <a:spLocks noChangeArrowheads="1"/>
              </p:cNvSpPr>
              <p:nvPr/>
            </p:nvSpPr>
            <p:spPr bwMode="auto">
              <a:xfrm>
                <a:off x="3476" y="4432"/>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2000" b="1" dirty="0" err="1" smtClean="0">
                    <a:solidFill>
                      <a:srgbClr val="000000"/>
                    </a:solidFill>
                    <a:latin typeface="Arial" charset="0"/>
                    <a:cs typeface="Arial" charset="0"/>
                  </a:rPr>
                  <a:t>Timôthê</a:t>
                </a:r>
                <a:r>
                  <a:rPr lang="en-US" altLang="zh-CN" sz="2000" b="1" dirty="0" smtClean="0">
                    <a:solidFill>
                      <a:srgbClr val="000000"/>
                    </a:solidFill>
                    <a:latin typeface="Arial" charset="0"/>
                    <a:cs typeface="Arial" charset="0"/>
                  </a:rPr>
                  <a:t>, Luca</a:t>
                </a:r>
                <a:endParaRPr lang="en-US" altLang="zh-CN" sz="2000" b="1" dirty="0">
                  <a:solidFill>
                    <a:srgbClr val="000000"/>
                  </a:solidFill>
                  <a:latin typeface="Arial" charset="0"/>
                  <a:cs typeface="Arial" charset="0"/>
                </a:endParaRPr>
              </a:p>
            </p:txBody>
          </p:sp>
          <p:sp>
            <p:nvSpPr>
              <p:cNvPr id="237644" name="Rectangle 212"/>
              <p:cNvSpPr>
                <a:spLocks noChangeArrowheads="1"/>
              </p:cNvSpPr>
              <p:nvPr/>
            </p:nvSpPr>
            <p:spPr bwMode="auto">
              <a:xfrm>
                <a:off x="3444" y="4432"/>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solidFill>
                    <a:srgbClr val="000000"/>
                  </a:solidFill>
                  <a:latin typeface="Arial" charset="0"/>
                  <a:cs typeface="Arial" charset="0"/>
                </a:endParaRPr>
              </a:p>
            </p:txBody>
          </p:sp>
        </p:grpSp>
      </p:grpSp>
      <p:sp>
        <p:nvSpPr>
          <p:cNvPr id="237572" name="Rectangle 215"/>
          <p:cNvSpPr>
            <a:spLocks noGrp="1" noChangeArrowheads="1"/>
          </p:cNvSpPr>
          <p:nvPr>
            <p:ph type="title" idx="4294967295"/>
          </p:nvPr>
        </p:nvSpPr>
        <p:spPr>
          <a:xfrm>
            <a:off x="0" y="0"/>
            <a:ext cx="9144000" cy="523875"/>
          </a:xfrm>
          <a:solidFill>
            <a:schemeClr val="hlink"/>
          </a:solidFill>
        </p:spPr>
        <p:txBody>
          <a:bodyPr wrap="square" lIns="91440" tIns="45720" rIns="91440" bIns="45720">
            <a:spAutoFit/>
          </a:bodyPr>
          <a:lstStyle/>
          <a:p>
            <a:pPr eaLnBrk="1" hangingPunct="1"/>
            <a:r>
              <a:rPr lang="en-US" altLang="zh-CN" sz="2800" b="1" dirty="0" err="1" smtClean="0">
                <a:solidFill>
                  <a:srgbClr val="FFFF00"/>
                </a:solidFill>
                <a:latin typeface="Arial" charset="0"/>
                <a:ea typeface="ＭＳ Ｐゴシック" charset="0"/>
                <a:cs typeface="Arial" charset="0"/>
              </a:rPr>
              <a:t>Những</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Chuyến</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Hành</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Trình</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Truyền</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Giáo</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của</a:t>
            </a:r>
            <a:r>
              <a:rPr lang="en-US" altLang="zh-CN" sz="2800" b="1" dirty="0" smtClean="0">
                <a:solidFill>
                  <a:srgbClr val="FFFF00"/>
                </a:solidFill>
                <a:latin typeface="Arial" charset="0"/>
                <a:ea typeface="ＭＳ Ｐゴシック" charset="0"/>
                <a:cs typeface="Arial" charset="0"/>
              </a:rPr>
              <a:t> </a:t>
            </a:r>
            <a:r>
              <a:rPr lang="en-US" altLang="zh-CN" sz="2800" b="1" dirty="0" err="1" smtClean="0">
                <a:solidFill>
                  <a:srgbClr val="FFFF00"/>
                </a:solidFill>
                <a:latin typeface="Arial" charset="0"/>
                <a:ea typeface="ＭＳ Ｐゴシック" charset="0"/>
                <a:cs typeface="Arial" charset="0"/>
              </a:rPr>
              <a:t>Phao-lô</a:t>
            </a:r>
            <a:r>
              <a:rPr lang="en-US" altLang="zh-CN" sz="2800" b="1" dirty="0" smtClean="0">
                <a:solidFill>
                  <a:srgbClr val="FFFF00"/>
                </a:solidFill>
                <a:latin typeface="Arial" charset="0"/>
                <a:ea typeface="ＭＳ Ｐゴシック" charset="0"/>
                <a:cs typeface="Arial" charset="0"/>
              </a:rPr>
              <a:t> </a:t>
            </a:r>
            <a:endParaRPr lang="en-US" sz="2800" b="1" dirty="0">
              <a:solidFill>
                <a:srgbClr val="FFFF00"/>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a:latin typeface="Times New Roman" charset="0"/>
                <a:ea typeface="ＭＳ Ｐゴシック" charset="0"/>
                <a:cs typeface="ＭＳ Ｐゴシック" charset="0"/>
              </a:rPr>
              <a:t>The Church</a:t>
            </a:r>
            <a:r>
              <a:rPr lang="fr-FR" altLang="ja-JP" sz="3600">
                <a:latin typeface="Times New Roman" charset="0"/>
                <a:ea typeface="ＭＳ Ｐゴシック" charset="0"/>
                <a:cs typeface="ＭＳ Ｐゴシック" charset="0"/>
              </a:rPr>
              <a:t>'</a:t>
            </a:r>
            <a:r>
              <a:rPr lang="en-US" altLang="ja-JP" sz="3600">
                <a:latin typeface="Times New Roman" charset="0"/>
                <a:ea typeface="ＭＳ Ｐゴシック" charset="0"/>
                <a:cs typeface="ＭＳ Ｐゴシック" charset="0"/>
              </a:rPr>
              <a:t>s One Foundation 1 of 4</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pic>
        <p:nvPicPr>
          <p:cNvPr id="212994" name="Picture 2" descr="C:\pics\Landscapes\Landscapes (001 - 300)\Landscape 009.jpg"/>
          <p:cNvPicPr>
            <a:picLocks noChangeAspect="1" noChangeArrowheads="1"/>
          </p:cNvPicPr>
          <p:nvPr/>
        </p:nvPicPr>
        <p:blipFill>
          <a:blip r:embed="rId2" cstate="print">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8574" y="44624"/>
            <a:ext cx="9115425" cy="5078313"/>
          </a:xfrm>
          <a:prstGeom prst="rect">
            <a:avLst/>
          </a:prstGeom>
          <a:noFill/>
          <a:ln w="9525">
            <a:noFill/>
            <a:miter lim="800000"/>
            <a:headEnd/>
            <a:tailEnd/>
          </a:ln>
          <a:effectLst/>
        </p:spPr>
        <p:txBody>
          <a:bodyPr>
            <a:spAutoFit/>
          </a:bodyPr>
          <a:lstStyle/>
          <a:p>
            <a:pPr>
              <a:defRPr/>
            </a:pPr>
            <a:r>
              <a:rPr lang="en-US" sz="3600" b="1" dirty="0" err="1" smtClean="0">
                <a:solidFill>
                  <a:srgbClr val="FFFFFF"/>
                </a:solidFill>
                <a:effectLst>
                  <a:glow rad="228600">
                    <a:schemeClr val="tx1">
                      <a:alpha val="91000"/>
                    </a:schemeClr>
                  </a:glow>
                </a:effectLst>
                <a:latin typeface="Arial"/>
                <a:ea typeface="+mn-ea"/>
                <a:cs typeface="Arial"/>
              </a:rPr>
              <a:t>Nền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Hội</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Thánh</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trên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bàn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thạch</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kiên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cố</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dù</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cho</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có</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khi</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lầu</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chuông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sập</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rồi</a:t>
            </a:r>
            <a:r>
              <a:rPr lang="en-US" sz="3600" b="1" dirty="0" smtClean="0">
                <a:solidFill>
                  <a:srgbClr val="FFFFFF"/>
                </a:solidFill>
                <a:effectLst>
                  <a:glow rad="228600">
                    <a:schemeClr val="tx1">
                      <a:alpha val="91000"/>
                    </a:schemeClr>
                  </a:glow>
                </a:effectLst>
                <a:latin typeface="Arial"/>
                <a:ea typeface="+mn-ea"/>
                <a:cs typeface="Arial"/>
              </a:rPr>
              <a:t>.</a:t>
            </a:r>
          </a:p>
          <a:p>
            <a:pPr>
              <a:defRPr/>
            </a:pPr>
            <a:r>
              <a:rPr lang="en-US" sz="3600" b="1" dirty="0" err="1" smtClean="0">
                <a:solidFill>
                  <a:srgbClr val="FFFFFF"/>
                </a:solidFill>
                <a:effectLst>
                  <a:glow rad="228600">
                    <a:schemeClr val="tx1">
                      <a:alpha val="91000"/>
                    </a:schemeClr>
                  </a:glow>
                </a:effectLst>
                <a:latin typeface="Arial"/>
                <a:cs typeface="Arial"/>
              </a:rPr>
              <a:t>Mọi</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hình</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thức</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tuy</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đều</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bị</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xiêu</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đổ</a:t>
            </a:r>
            <a:r>
              <a:rPr lang="en-US" sz="3600" b="1" dirty="0" smtClean="0">
                <a:solidFill>
                  <a:srgbClr val="FFFFFF"/>
                </a:solidFill>
                <a:effectLst>
                  <a:glow rad="228600">
                    <a:schemeClr val="tx1">
                      <a:alpha val="91000"/>
                    </a:schemeClr>
                  </a:glow>
                </a:effectLst>
                <a:latin typeface="Arial"/>
                <a:cs typeface="Arial"/>
              </a:rPr>
              <a:t>, </a:t>
            </a:r>
          </a:p>
          <a:p>
            <a:pPr>
              <a:defRPr/>
            </a:pPr>
            <a:r>
              <a:rPr lang="en-US" sz="3600" b="1" dirty="0" err="1" smtClean="0">
                <a:solidFill>
                  <a:srgbClr val="FFFFFF"/>
                </a:solidFill>
                <a:effectLst>
                  <a:glow rad="228600">
                    <a:schemeClr val="tx1">
                      <a:alpha val="91000"/>
                    </a:schemeClr>
                  </a:glow>
                </a:effectLst>
                <a:latin typeface="Arial"/>
                <a:ea typeface="+mn-ea"/>
                <a:cs typeface="Arial"/>
              </a:rPr>
              <a:t>Mà</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chuông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vẫn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vang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rền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luôn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khuyên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mời</a:t>
            </a:r>
            <a:r>
              <a:rPr lang="en-US" sz="3600" b="1" dirty="0" smtClean="0">
                <a:solidFill>
                  <a:srgbClr val="FFFFFF"/>
                </a:solidFill>
                <a:effectLst>
                  <a:glow rad="228600">
                    <a:schemeClr val="tx1">
                      <a:alpha val="91000"/>
                    </a:schemeClr>
                  </a:glow>
                </a:effectLst>
                <a:latin typeface="Arial"/>
                <a:ea typeface="+mn-ea"/>
                <a:cs typeface="Arial"/>
              </a:rPr>
              <a:t>;</a:t>
            </a:r>
          </a:p>
          <a:p>
            <a:pPr>
              <a:defRPr/>
            </a:pPr>
            <a:r>
              <a:rPr lang="en-US" sz="3600" b="1" dirty="0" err="1" smtClean="0">
                <a:solidFill>
                  <a:srgbClr val="FFFFFF"/>
                </a:solidFill>
                <a:effectLst>
                  <a:glow rad="228600">
                    <a:schemeClr val="tx1">
                      <a:alpha val="91000"/>
                    </a:schemeClr>
                  </a:glow>
                </a:effectLst>
                <a:latin typeface="Arial"/>
                <a:cs typeface="Arial"/>
              </a:rPr>
              <a:t>Những</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ai</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già</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nua</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thanh</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niên</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nhi</a:t>
            </a:r>
            <a:r>
              <a:rPr lang="en-US" sz="3600" b="1" dirty="0" smtClean="0">
                <a:solidFill>
                  <a:srgbClr val="FFFFFF"/>
                </a:solidFill>
                <a:effectLst>
                  <a:glow rad="228600">
                    <a:schemeClr val="tx1">
                      <a:alpha val="91000"/>
                    </a:schemeClr>
                  </a:glow>
                </a:effectLst>
                <a:latin typeface="Arial"/>
                <a:cs typeface="Arial"/>
              </a:rPr>
              <a:t> </a:t>
            </a:r>
            <a:r>
              <a:rPr lang="en-US" sz="3600" b="1" dirty="0" err="1" smtClean="0">
                <a:solidFill>
                  <a:srgbClr val="FFFFFF"/>
                </a:solidFill>
                <a:effectLst>
                  <a:glow rad="228600">
                    <a:schemeClr val="tx1">
                      <a:alpha val="91000"/>
                    </a:schemeClr>
                  </a:glow>
                </a:effectLst>
                <a:latin typeface="Arial"/>
                <a:cs typeface="Arial"/>
              </a:rPr>
              <a:t>đồng</a:t>
            </a:r>
            <a:r>
              <a:rPr lang="en-US" sz="3600" b="1" dirty="0" smtClean="0">
                <a:solidFill>
                  <a:srgbClr val="FFFFFF"/>
                </a:solidFill>
                <a:effectLst>
                  <a:glow rad="228600">
                    <a:schemeClr val="tx1">
                      <a:alpha val="91000"/>
                    </a:schemeClr>
                  </a:glow>
                </a:effectLst>
                <a:latin typeface="Arial"/>
                <a:cs typeface="Arial"/>
              </a:rPr>
              <a:t>, </a:t>
            </a:r>
          </a:p>
          <a:p>
            <a:pPr>
              <a:defRPr/>
            </a:pPr>
            <a:r>
              <a:rPr lang="en-US" sz="3600" b="1" dirty="0" err="1" smtClean="0">
                <a:solidFill>
                  <a:srgbClr val="FFFFFF"/>
                </a:solidFill>
                <a:effectLst>
                  <a:glow rad="228600">
                    <a:schemeClr val="tx1">
                      <a:alpha val="91000"/>
                    </a:schemeClr>
                  </a:glow>
                </a:effectLst>
                <a:latin typeface="Arial"/>
                <a:ea typeface="+mn-ea"/>
                <a:cs typeface="Arial"/>
              </a:rPr>
              <a:t>Lòng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đang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đớn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đau</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khiếp</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kinh</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phập</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phồng</a:t>
            </a:r>
            <a:r>
              <a:rPr lang="en-US" sz="3600" b="1" dirty="0" smtClean="0">
                <a:solidFill>
                  <a:srgbClr val="FFFFFF"/>
                </a:solidFill>
                <a:effectLst>
                  <a:glow rad="228600">
                    <a:schemeClr val="tx1">
                      <a:alpha val="91000"/>
                    </a:schemeClr>
                  </a:glow>
                </a:effectLst>
                <a:latin typeface="Arial"/>
                <a:ea typeface="+mn-ea"/>
                <a:cs typeface="Arial"/>
              </a:rPr>
              <a:t>,</a:t>
            </a:r>
          </a:p>
          <a:p>
            <a:pPr>
              <a:defRPr/>
            </a:pPr>
            <a:r>
              <a:rPr lang="en-US" sz="3600" b="1" dirty="0" err="1" smtClean="0">
                <a:solidFill>
                  <a:srgbClr val="FFFFFF"/>
                </a:solidFill>
                <a:effectLst>
                  <a:glow rad="228600">
                    <a:schemeClr val="tx1">
                      <a:alpha val="91000"/>
                    </a:schemeClr>
                  </a:glow>
                </a:effectLst>
                <a:latin typeface="Arial"/>
                <a:ea typeface="+mn-ea"/>
                <a:cs typeface="Arial"/>
              </a:rPr>
              <a:t>Nóng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nảy</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mong</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được</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nghỉ</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yên</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vô</a:t>
            </a:r>
            <a:r>
              <a:rPr lang="en-US" sz="3600" b="1" dirty="0" smtClean="0">
                <a:solidFill>
                  <a:srgbClr val="FFFFFF"/>
                </a:solidFill>
                <a:effectLst>
                  <a:glow rad="228600">
                    <a:schemeClr val="tx1">
                      <a:alpha val="91000"/>
                    </a:schemeClr>
                  </a:glow>
                </a:effectLst>
                <a:latin typeface="Arial"/>
                <a:ea typeface="+mn-ea"/>
                <a:cs typeface="Arial"/>
              </a:rPr>
              <a:t> </a:t>
            </a:r>
            <a:r>
              <a:rPr lang="en-US" sz="3600" b="1" dirty="0" err="1" smtClean="0">
                <a:solidFill>
                  <a:srgbClr val="FFFFFF"/>
                </a:solidFill>
                <a:effectLst>
                  <a:glow rad="228600">
                    <a:schemeClr val="tx1">
                      <a:alpha val="91000"/>
                    </a:schemeClr>
                  </a:glow>
                </a:effectLst>
                <a:latin typeface="Arial"/>
                <a:ea typeface="+mn-ea"/>
                <a:cs typeface="Arial"/>
              </a:rPr>
              <a:t>cùng</a:t>
            </a:r>
            <a:r>
              <a:rPr lang="en-US" sz="3600" b="1" dirty="0" smtClean="0">
                <a:solidFill>
                  <a:srgbClr val="FFFFFF"/>
                </a:solidFill>
                <a:effectLst>
                  <a:glow rad="228600">
                    <a:schemeClr val="tx1">
                      <a:alpha val="91000"/>
                    </a:schemeClr>
                  </a:glow>
                </a:effectLst>
                <a:latin typeface="Arial"/>
                <a:ea typeface="+mn-ea"/>
                <a:cs typeface="Arial"/>
              </a:rPr>
              <a:t>.</a:t>
            </a:r>
            <a:endParaRPr lang="en-US" sz="3600" b="1" dirty="0">
              <a:solidFill>
                <a:srgbClr val="FFFFFF"/>
              </a:solidFill>
              <a:effectLst>
                <a:glow rad="228600">
                  <a:schemeClr val="tx1">
                    <a:alpha val="91000"/>
                  </a:schemeClr>
                </a:glow>
              </a:effectLst>
              <a:latin typeface="Arial"/>
              <a:ea typeface="+mn-ea"/>
              <a:cs typeface="Arial"/>
            </a:endParaRPr>
          </a:p>
        </p:txBody>
      </p:sp>
      <p:sp>
        <p:nvSpPr>
          <p:cNvPr id="5" name="Rectangle 4"/>
          <p:cNvSpPr/>
          <p:nvPr/>
        </p:nvSpPr>
        <p:spPr>
          <a:xfrm>
            <a:off x="7696200" y="5943600"/>
            <a:ext cx="1029128" cy="461665"/>
          </a:xfrm>
          <a:prstGeom prst="rect">
            <a:avLst/>
          </a:prstGeom>
        </p:spPr>
        <p:txBody>
          <a:bodyPr wrap="none">
            <a:spAutoFit/>
          </a:bodyPr>
          <a:lstStyle/>
          <a:p>
            <a:r>
              <a:rPr lang="en-US" sz="2400" b="1" dirty="0" smtClean="0">
                <a:solidFill>
                  <a:schemeClr val="accent6">
                    <a:lumMod val="75000"/>
                  </a:schemeClr>
                </a:solidFill>
              </a:rPr>
              <a:t>TC 145</a:t>
            </a:r>
            <a:endParaRPr lang="en-US" sz="2400" b="1" dirty="0">
              <a:solidFill>
                <a:schemeClr val="accent6">
                  <a:lumMod val="75000"/>
                </a:schemeClr>
              </a:solidFill>
            </a:endParaRP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152400" y="990600"/>
            <a:ext cx="8991600" cy="5607050"/>
          </a:xfrm>
          <a:prstGeom prst="rect">
            <a:avLst/>
          </a:prstGeom>
          <a:noFill/>
          <a:ln w="28575" cap="sq">
            <a:noFill/>
            <a:miter lim="800000"/>
            <a:headEnd type="none" w="sm" len="sm"/>
            <a:tailEnd type="none" w="sm" len="sm"/>
          </a:ln>
          <a:effectLst>
            <a:outerShdw dist="35921" dir="2700000" algn="ctr" rotWithShape="0">
              <a:schemeClr val="bg1"/>
            </a:outerShdw>
          </a:effectLst>
        </p:spPr>
        <p:txBody>
          <a:bodyPr numCol="2"/>
          <a:lstStyle/>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Vương</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quốc</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smtClean="0">
                <a:solidFill>
                  <a:srgbClr val="000000"/>
                </a:solidFill>
                <a:latin typeface="Arial" charset="0"/>
                <a:ea typeface="SimSun" pitchFamily="2" charset="-122"/>
              </a:rPr>
              <a:t>Ý </a:t>
            </a:r>
            <a:r>
              <a:rPr lang="en-US" altLang="zh-CN" sz="3200" b="1" dirty="0" err="1" smtClean="0">
                <a:solidFill>
                  <a:srgbClr val="000000"/>
                </a:solidFill>
                <a:latin typeface="Arial" charset="0"/>
                <a:ea typeface="SimSun" pitchFamily="2" charset="-122"/>
              </a:rPr>
              <a:t>nghĩa</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Giải</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thích</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2800" b="1" dirty="0" err="1" smtClean="0">
                <a:solidFill>
                  <a:srgbClr val="000000"/>
                </a:solidFill>
                <a:latin typeface="Arial" charset="0"/>
                <a:ea typeface="SimSun" pitchFamily="2" charset="-122"/>
              </a:rPr>
              <a:t>Văn</a:t>
            </a:r>
            <a:r>
              <a:rPr lang="en-US" altLang="zh-CN" sz="2800" b="1" dirty="0" smtClean="0">
                <a:solidFill>
                  <a:srgbClr val="000000"/>
                </a:solidFill>
                <a:latin typeface="Arial" charset="0"/>
                <a:ea typeface="SimSun" pitchFamily="2" charset="-122"/>
              </a:rPr>
              <a:t> </a:t>
            </a:r>
            <a:r>
              <a:rPr lang="en-US" altLang="zh-CN" sz="2800" b="1" dirty="0" err="1" smtClean="0">
                <a:solidFill>
                  <a:srgbClr val="000000"/>
                </a:solidFill>
                <a:latin typeface="Arial" charset="0"/>
                <a:ea typeface="SimSun" pitchFamily="2" charset="-122"/>
              </a:rPr>
              <a:t>phong</a:t>
            </a:r>
            <a:r>
              <a:rPr lang="en-US" altLang="zh-CN" sz="2800" b="1" dirty="0" smtClean="0">
                <a:solidFill>
                  <a:srgbClr val="000000"/>
                </a:solidFill>
                <a:latin typeface="Arial" charset="0"/>
                <a:ea typeface="SimSun" pitchFamily="2" charset="-122"/>
              </a:rPr>
              <a:t> </a:t>
            </a:r>
            <a:r>
              <a:rPr lang="en-US" altLang="zh-CN" sz="2800" b="1" dirty="0" err="1" smtClean="0">
                <a:solidFill>
                  <a:srgbClr val="000000"/>
                </a:solidFill>
                <a:latin typeface="Arial" charset="0"/>
                <a:ea typeface="SimSun" pitchFamily="2" charset="-122"/>
              </a:rPr>
              <a:t>tuyệt</a:t>
            </a:r>
            <a:r>
              <a:rPr lang="en-US" altLang="zh-CN" sz="2800" b="1" dirty="0" smtClean="0">
                <a:solidFill>
                  <a:srgbClr val="000000"/>
                </a:solidFill>
                <a:latin typeface="Arial" charset="0"/>
                <a:ea typeface="SimSun" pitchFamily="2" charset="-122"/>
              </a:rPr>
              <a:t> </a:t>
            </a:r>
            <a:r>
              <a:rPr lang="en-US" altLang="zh-CN" sz="2800" b="1" dirty="0" err="1" smtClean="0">
                <a:solidFill>
                  <a:srgbClr val="000000"/>
                </a:solidFill>
                <a:latin typeface="Arial" charset="0"/>
                <a:ea typeface="SimSun" pitchFamily="2" charset="-122"/>
              </a:rPr>
              <a:t>vời</a:t>
            </a:r>
            <a:endParaRPr lang="en-US" altLang="zh-CN" sz="28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Sứ</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điệp</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phổ</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thông</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Đức</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Thánh</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Linh</a:t>
            </a:r>
            <a:r>
              <a:rPr lang="en-US" altLang="zh-CN" sz="3200" b="1" dirty="0" smtClean="0">
                <a:solidFill>
                  <a:srgbClr val="000000"/>
                </a:solidFill>
                <a:latin typeface="Arial" charset="0"/>
                <a:ea typeface="SimSun" pitchFamily="2" charset="-122"/>
              </a:rPr>
              <a:t> </a:t>
            </a: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Dân</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Ngoại</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Dễ</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hiểu</a:t>
            </a:r>
            <a:endParaRPr lang="en-US" altLang="zh-CN" sz="3200" b="1" dirty="0" smtClean="0">
              <a:solidFill>
                <a:srgbClr val="000000"/>
              </a:solidFill>
              <a:latin typeface="Arial" charset="0"/>
              <a:ea typeface="SimSun" pitchFamily="2" charset="-122"/>
            </a:endParaRPr>
          </a:p>
          <a:p>
            <a:pPr marL="622300" lvl="1" indent="-622300">
              <a:buFont typeface="+mj-lt"/>
              <a:buAutoNum type="arabicPeriod"/>
              <a:defRPr/>
            </a:pPr>
            <a:r>
              <a:rPr lang="en-US" altLang="zh-CN" sz="3200" b="1" dirty="0" err="1" smtClean="0">
                <a:solidFill>
                  <a:srgbClr val="000000"/>
                </a:solidFill>
                <a:latin typeface="Arial" charset="0"/>
                <a:ea typeface="SimSun" pitchFamily="2" charset="-122"/>
              </a:rPr>
              <a:t>Những</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bài</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Giảng</a:t>
            </a:r>
            <a:endParaRPr lang="en-US" altLang="zh-CN" sz="3200" b="1" dirty="0" smtClean="0">
              <a:solidFill>
                <a:srgbClr val="000000"/>
              </a:solidFill>
              <a:latin typeface="Arial" charset="0"/>
              <a:ea typeface="SimSun" pitchFamily="2" charset="-122"/>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Tương</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phản</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với</a:t>
            </a:r>
            <a:r>
              <a:rPr lang="en-US" altLang="zh-CN" sz="3200" b="1" dirty="0" smtClean="0">
                <a:solidFill>
                  <a:srgbClr val="000000"/>
                </a:solidFill>
                <a:latin typeface="Arial" charset="0"/>
                <a:ea typeface="SimSun" pitchFamily="2" charset="-122"/>
                <a:cs typeface="+mn-cs"/>
              </a:rPr>
              <a:t> Luca</a:t>
            </a: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Những</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Hành</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trình</a:t>
            </a:r>
            <a:r>
              <a:rPr lang="en-US" altLang="zh-CN" sz="3200" b="1" dirty="0" smtClean="0">
                <a:solidFill>
                  <a:srgbClr val="000000"/>
                </a:solidFill>
                <a:latin typeface="Arial" charset="0"/>
                <a:ea typeface="SimSun" pitchFamily="2" charset="-122"/>
                <a:cs typeface="+mn-cs"/>
              </a:rPr>
              <a:t> </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Phúc</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Âm</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tiến</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triển</a:t>
            </a:r>
            <a:endParaRPr lang="en-US" altLang="zh-CN" sz="3200" b="1" dirty="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cs typeface="+mn-cs"/>
              </a:rPr>
              <a:t>Làm</a:t>
            </a:r>
            <a:r>
              <a:rPr lang="en-US" altLang="zh-CN" sz="3200" b="1" dirty="0" smtClean="0">
                <a:solidFill>
                  <a:srgbClr val="000000"/>
                </a:solidFill>
                <a:latin typeface="Arial" charset="0"/>
                <a:ea typeface="SimSun" pitchFamily="2" charset="-122"/>
                <a:cs typeface="+mn-cs"/>
              </a:rPr>
              <a:t> </a:t>
            </a:r>
            <a:r>
              <a:rPr lang="en-US" altLang="zh-CN" sz="3200" b="1" dirty="0" err="1" smtClean="0">
                <a:solidFill>
                  <a:srgbClr val="000000"/>
                </a:solidFill>
                <a:latin typeface="Arial" charset="0"/>
                <a:ea typeface="SimSun" pitchFamily="2" charset="-122"/>
                <a:cs typeface="+mn-cs"/>
              </a:rPr>
              <a:t>chứng</a:t>
            </a:r>
            <a:endParaRPr lang="en-US" altLang="zh-CN" sz="3200" b="1" dirty="0" smtClean="0">
              <a:solidFill>
                <a:srgbClr val="000000"/>
              </a:solidFill>
              <a:latin typeface="Arial" charset="0"/>
              <a:ea typeface="SimSun" pitchFamily="2" charset="-122"/>
              <a:cs typeface="+mn-cs"/>
            </a:endParaRPr>
          </a:p>
          <a:p>
            <a:pPr marL="622300" lvl="1" indent="-622300" algn="l">
              <a:buFont typeface="+mj-lt"/>
              <a:buAutoNum type="arabicPeriod"/>
              <a:defRPr/>
            </a:pPr>
            <a:r>
              <a:rPr lang="en-US" altLang="zh-CN" sz="3200" b="1" dirty="0" err="1" smtClean="0">
                <a:solidFill>
                  <a:srgbClr val="000000"/>
                </a:solidFill>
                <a:latin typeface="Arial" charset="0"/>
                <a:ea typeface="SimSun" pitchFamily="2" charset="-122"/>
              </a:rPr>
              <a:t>Chống</a:t>
            </a:r>
            <a:r>
              <a:rPr lang="en-US" altLang="zh-CN" sz="3200" b="1" dirty="0" smtClean="0">
                <a:solidFill>
                  <a:srgbClr val="000000"/>
                </a:solidFill>
                <a:latin typeface="Arial" charset="0"/>
                <a:ea typeface="SimSun" pitchFamily="2" charset="-122"/>
              </a:rPr>
              <a:t> </a:t>
            </a:r>
            <a:r>
              <a:rPr lang="en-US" altLang="zh-CN" sz="3200" b="1" dirty="0" err="1" smtClean="0">
                <a:solidFill>
                  <a:srgbClr val="000000"/>
                </a:solidFill>
                <a:latin typeface="Arial" charset="0"/>
                <a:ea typeface="SimSun" pitchFamily="2" charset="-122"/>
              </a:rPr>
              <a:t>đối</a:t>
            </a:r>
            <a:endParaRPr lang="en-US" altLang="zh-CN" sz="3200" b="1" dirty="0">
              <a:solidFill>
                <a:srgbClr val="000000"/>
              </a:solidFill>
              <a:latin typeface="Arial" charset="0"/>
              <a:ea typeface="SimSun" pitchFamily="2" charset="-122"/>
              <a:cs typeface="+mn-cs"/>
            </a:endParaRPr>
          </a:p>
        </p:txBody>
      </p:sp>
      <p:sp>
        <p:nvSpPr>
          <p:cNvPr id="239620" name="TextBox 5"/>
          <p:cNvSpPr txBox="1">
            <a:spLocks noChangeArrowheads="1"/>
          </p:cNvSpPr>
          <p:nvPr/>
        </p:nvSpPr>
        <p:spPr bwMode="auto">
          <a:xfrm>
            <a:off x="8293100" y="7143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123</a:t>
            </a:r>
          </a:p>
        </p:txBody>
      </p:sp>
      <p:sp>
        <p:nvSpPr>
          <p:cNvPr id="239621" name="Title 6"/>
          <p:cNvSpPr>
            <a:spLocks noGrp="1"/>
          </p:cNvSpPr>
          <p:nvPr>
            <p:ph type="title" idx="4294967295"/>
          </p:nvPr>
        </p:nvSpPr>
        <p:spPr>
          <a:xfrm>
            <a:off x="685800" y="152470"/>
            <a:ext cx="7772400" cy="707886"/>
          </a:xfrm>
          <a:effectLst>
            <a:outerShdw dist="35921" dir="2700000" algn="ctr" rotWithShape="0">
              <a:schemeClr val="bg1"/>
            </a:outerShdw>
          </a:effectLst>
        </p:spPr>
        <p:txBody>
          <a:bodyPr>
            <a:spAutoFit/>
          </a:bodyPr>
          <a:lstStyle/>
          <a:p>
            <a:pPr>
              <a:spcBef>
                <a:spcPct val="50000"/>
              </a:spcBef>
            </a:pPr>
            <a:r>
              <a:rPr lang="en-US" sz="4000" b="1" u="sng" dirty="0" err="1" smtClean="0">
                <a:solidFill>
                  <a:srgbClr val="663300"/>
                </a:solidFill>
                <a:latin typeface="Arial" charset="0"/>
                <a:cs typeface="Times New Roman" charset="0"/>
              </a:rPr>
              <a:t>Đặc</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điểm</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chính</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của</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Công</a:t>
            </a:r>
            <a:r>
              <a:rPr lang="en-US" sz="4000" b="1" u="sng" dirty="0" smtClean="0">
                <a:solidFill>
                  <a:srgbClr val="663300"/>
                </a:solidFill>
                <a:latin typeface="Arial" charset="0"/>
                <a:cs typeface="Times New Roman" charset="0"/>
              </a:rPr>
              <a:t> </a:t>
            </a:r>
            <a:r>
              <a:rPr lang="en-US" sz="4000" b="1" u="sng" dirty="0" err="1" smtClean="0">
                <a:solidFill>
                  <a:srgbClr val="663300"/>
                </a:solidFill>
                <a:latin typeface="Arial" charset="0"/>
                <a:cs typeface="Times New Roman" charset="0"/>
              </a:rPr>
              <a:t>vụ</a:t>
            </a:r>
            <a:endParaRPr lang="en-US" sz="4000" b="1" u="sng" dirty="0">
              <a:solidFill>
                <a:srgbClr val="663300"/>
              </a:solidFill>
              <a:latin typeface="Arial"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6">
                                            <p:txEl>
                                              <p:pRg st="11" end="11"/>
                                            </p:txEl>
                                          </p:spTgt>
                                        </p:tgtEl>
                                        <p:attrNameLst>
                                          <p:attrName>style.visibility</p:attrName>
                                        </p:attrNameLst>
                                      </p:cBhvr>
                                      <p:to>
                                        <p:strVal val="visible"/>
                                      </p:to>
                                    </p:set>
                                    <p:anim calcmode="lin" valueType="num">
                                      <p:cBhvr additive="base">
                                        <p:cTn id="7" dur="500" fill="hold"/>
                                        <p:tgtEl>
                                          <p:spTgt spid="54276">
                                            <p:txEl>
                                              <p:pRg st="11" end="1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12" end="12"/>
                                            </p:txEl>
                                          </p:spTgt>
                                        </p:tgtEl>
                                        <p:attrNameLst>
                                          <p:attrName>style.visibility</p:attrName>
                                        </p:attrNameLst>
                                      </p:cBhvr>
                                      <p:to>
                                        <p:strVal val="visible"/>
                                      </p:to>
                                    </p:set>
                                    <p:anim calcmode="lin" valueType="num">
                                      <p:cBhvr additive="base">
                                        <p:cTn id="13" dur="500" fill="hold"/>
                                        <p:tgtEl>
                                          <p:spTgt spid="54276">
                                            <p:txEl>
                                              <p:pRg st="12" end="1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13" end="13"/>
                                            </p:txEl>
                                          </p:spTgt>
                                        </p:tgtEl>
                                        <p:attrNameLst>
                                          <p:attrName>style.visibility</p:attrName>
                                        </p:attrNameLst>
                                      </p:cBhvr>
                                      <p:to>
                                        <p:strVal val="visible"/>
                                      </p:to>
                                    </p:set>
                                    <p:anim calcmode="lin" valueType="num">
                                      <p:cBhvr additive="base">
                                        <p:cTn id="19" dur="500" fill="hold"/>
                                        <p:tgtEl>
                                          <p:spTgt spid="54276">
                                            <p:txEl>
                                              <p:pRg st="13" end="1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0"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dirty="0" err="1" smtClean="0">
                <a:latin typeface="Arial" charset="0"/>
                <a:ea typeface="ＭＳ Ｐゴシック" charset="0"/>
                <a:cs typeface="ＭＳ Ｐゴシック" charset="0"/>
              </a:rPr>
              <a:t>Công</a:t>
            </a:r>
            <a:r>
              <a:rPr lang="en-US" b="1" dirty="0" smtClean="0">
                <a:latin typeface="Arial" charset="0"/>
                <a:ea typeface="ＭＳ Ｐゴシック" charset="0"/>
                <a:cs typeface="ＭＳ Ｐゴシック" charset="0"/>
              </a:rPr>
              <a:t> </a:t>
            </a:r>
            <a:r>
              <a:rPr lang="en-US" b="1" dirty="0" err="1" smtClean="0">
                <a:latin typeface="Arial" charset="0"/>
                <a:ea typeface="ＭＳ Ｐゴシック" charset="0"/>
                <a:cs typeface="ＭＳ Ｐゴシック" charset="0"/>
              </a:rPr>
              <a:t>vụ</a:t>
            </a:r>
            <a:r>
              <a:rPr lang="en-US" b="1" dirty="0" smtClean="0">
                <a:latin typeface="Arial" charset="0"/>
                <a:ea typeface="ＭＳ Ｐゴシック" charset="0"/>
                <a:cs typeface="ＭＳ Ｐゴシック" charset="0"/>
              </a:rPr>
              <a:t> 1:8</a:t>
            </a:r>
            <a:endParaRPr lang="en-US" sz="1800" b="1" dirty="0">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4" cstate="print">
            <a:extLst>
              <a:ext uri="{28A0092B-C50C-407E-A947-70E740481C1C}">
                <a14:useLocalDpi xmlns:a14="http://schemas.microsoft.com/office/drawing/2010/main" val="0"/>
              </a:ext>
            </a:extLst>
          </a:blip>
          <a:srcRect l="25000" r="25833"/>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0" y="1348800"/>
            <a:ext cx="4648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vi-VN" sz="3200" b="1" dirty="0" smtClean="0">
                <a:solidFill>
                  <a:srgbClr val="FFFFFF"/>
                </a:solidFill>
                <a:latin typeface="Arial"/>
                <a:cs typeface="Arial"/>
              </a:rPr>
              <a:t>"Nhưng khi Đức Thánh Linh giáng trên các con, thì các con sẽ nhận lấy quyền năng và làm chứng nhân cho Ta tại thành </a:t>
            </a:r>
            <a:r>
              <a:rPr lang="en-US" altLang="ja-JP" sz="3200" b="1" dirty="0" err="1" smtClean="0">
                <a:solidFill>
                  <a:srgbClr val="FF8000"/>
                </a:solidFill>
                <a:latin typeface="Arial" charset="0"/>
              </a:rPr>
              <a:t>Giêrusalem</a:t>
            </a:r>
            <a:r>
              <a:rPr lang="en-US" altLang="ja-JP" sz="3200" b="1" dirty="0" smtClean="0">
                <a:solidFill>
                  <a:srgbClr val="FF8000"/>
                </a:solidFill>
                <a:latin typeface="Arial" charset="0"/>
              </a:rPr>
              <a:t>, </a:t>
            </a:r>
            <a:r>
              <a:rPr lang="en-US" altLang="ja-JP" sz="3200" b="1" dirty="0" err="1" smtClean="0">
                <a:solidFill>
                  <a:srgbClr val="FFFFFF"/>
                </a:solidFill>
                <a:latin typeface="Arial" charset="0"/>
              </a:rPr>
              <a:t>cả</a:t>
            </a:r>
            <a:r>
              <a:rPr lang="en-US" altLang="ja-JP" sz="3200" b="1" dirty="0" smtClean="0">
                <a:solidFill>
                  <a:srgbClr val="FFFFFF"/>
                </a:solidFill>
                <a:latin typeface="Arial" charset="0"/>
              </a:rPr>
              <a:t> </a:t>
            </a:r>
            <a:r>
              <a:rPr lang="en-US" altLang="ja-JP" sz="3200" b="1" dirty="0" err="1" smtClean="0">
                <a:solidFill>
                  <a:srgbClr val="FFFFFF"/>
                </a:solidFill>
                <a:latin typeface="Arial" charset="0"/>
              </a:rPr>
              <a:t>xứ</a:t>
            </a:r>
            <a:r>
              <a:rPr lang="en-US" altLang="ja-JP" sz="3200" b="1" dirty="0" smtClean="0">
                <a:solidFill>
                  <a:srgbClr val="FFFFFF"/>
                </a:solidFill>
                <a:latin typeface="Arial" charset="0"/>
              </a:rPr>
              <a:t> </a:t>
            </a:r>
            <a:r>
              <a:rPr lang="en-US" altLang="ja-JP" sz="3200" b="1" dirty="0" err="1" smtClean="0">
                <a:solidFill>
                  <a:srgbClr val="FFFFFF"/>
                </a:solidFill>
                <a:latin typeface="Arial" charset="0"/>
              </a:rPr>
              <a:t>Giuđê</a:t>
            </a:r>
            <a:r>
              <a:rPr lang="en-US" altLang="ja-JP" sz="3200" b="1" dirty="0" smtClean="0">
                <a:solidFill>
                  <a:srgbClr val="FFFFFF"/>
                </a:solidFill>
                <a:latin typeface="Arial" charset="0"/>
              </a:rPr>
              <a:t>,, </a:t>
            </a:r>
            <a:r>
              <a:rPr lang="en-US" altLang="ja-JP" sz="3200" b="1" dirty="0" err="1" smtClean="0">
                <a:solidFill>
                  <a:srgbClr val="FFFFFF"/>
                </a:solidFill>
                <a:latin typeface="Arial" charset="0"/>
              </a:rPr>
              <a:t>xứ</a:t>
            </a:r>
            <a:r>
              <a:rPr lang="en-US" altLang="ja-JP" sz="3200" b="1" dirty="0" smtClean="0">
                <a:solidFill>
                  <a:srgbClr val="FFFFFF"/>
                </a:solidFill>
                <a:latin typeface="Arial" charset="0"/>
              </a:rPr>
              <a:t> </a:t>
            </a:r>
            <a:r>
              <a:rPr lang="en-US" altLang="ja-JP" sz="3200" b="1" dirty="0" err="1" smtClean="0">
                <a:solidFill>
                  <a:srgbClr val="FFFFFF"/>
                </a:solidFill>
                <a:latin typeface="Arial" charset="0"/>
              </a:rPr>
              <a:t>Samari</a:t>
            </a:r>
            <a:r>
              <a:rPr lang="en-US" altLang="ja-JP" sz="3200" b="1" dirty="0" smtClean="0">
                <a:solidFill>
                  <a:srgbClr val="FFFFFF"/>
                </a:solidFill>
                <a:latin typeface="Arial" charset="0"/>
              </a:rPr>
              <a:t>, </a:t>
            </a:r>
            <a:r>
              <a:rPr lang="en-US" altLang="ja-JP" sz="3200" b="1" dirty="0" err="1" smtClean="0">
                <a:solidFill>
                  <a:srgbClr val="FFFF00"/>
                </a:solidFill>
                <a:latin typeface="Arial" charset="0"/>
              </a:rPr>
              <a:t>và</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cho</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đến</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cùng</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trái</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đất</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tận</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nơi</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xa</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xăm</a:t>
            </a:r>
            <a:r>
              <a:rPr lang="en-US" altLang="ja-JP" sz="3200" b="1" dirty="0" smtClean="0">
                <a:solidFill>
                  <a:srgbClr val="FFFF00"/>
                </a:solidFill>
                <a:latin typeface="Arial" charset="0"/>
              </a:rPr>
              <a:t> </a:t>
            </a:r>
            <a:r>
              <a:rPr lang="en-US" altLang="ja-JP" sz="3200" b="1" dirty="0" err="1" smtClean="0">
                <a:solidFill>
                  <a:srgbClr val="FFFF00"/>
                </a:solidFill>
                <a:latin typeface="Arial" charset="0"/>
              </a:rPr>
              <a:t>nhất</a:t>
            </a:r>
            <a:r>
              <a:rPr lang="en-US" altLang="ja-JP" sz="3200" b="1" dirty="0" smtClean="0">
                <a:solidFill>
                  <a:srgbClr val="FFFF00"/>
                </a:solidFill>
                <a:latin typeface="Arial" charset="0"/>
              </a:rPr>
              <a:t>)</a:t>
            </a:r>
            <a:r>
              <a:rPr lang="en-US" altLang="ja-JP" sz="3200" b="1" dirty="0">
                <a:solidFill>
                  <a:srgbClr val="FFFF00"/>
                </a:solidFill>
                <a:latin typeface="Arial" charset="0"/>
              </a:rPr>
              <a:t>"</a:t>
            </a:r>
            <a:endParaRPr lang="en-US" sz="3200" b="1" dirty="0">
              <a:solidFill>
                <a:srgbClr val="FFFF00"/>
              </a:solidFill>
              <a:latin typeface="Arial" charset="0"/>
            </a:endParaRPr>
          </a:p>
        </p:txBody>
      </p:sp>
      <p:sp>
        <p:nvSpPr>
          <p:cNvPr id="381957" name="Freeform 5"/>
          <p:cNvSpPr>
            <a:spLocks/>
          </p:cNvSpPr>
          <p:nvPr/>
        </p:nvSpPr>
        <p:spPr bwMode="auto">
          <a:xfrm>
            <a:off x="6384925" y="2635250"/>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endParaRPr lang="en-US"/>
          </a:p>
        </p:txBody>
      </p:sp>
      <p:sp>
        <p:nvSpPr>
          <p:cNvPr id="381958" name="Text Box 6"/>
          <p:cNvSpPr txBox="1">
            <a:spLocks noChangeArrowheads="1"/>
          </p:cNvSpPr>
          <p:nvPr/>
        </p:nvSpPr>
        <p:spPr bwMode="auto">
          <a:xfrm>
            <a:off x="6858000" y="3276600"/>
            <a:ext cx="1676400" cy="579438"/>
          </a:xfrm>
          <a:prstGeom prst="rect">
            <a:avLst/>
          </a:prstGeom>
          <a:noFill/>
          <a:ln w="9525">
            <a:noFill/>
            <a:miter lim="800000"/>
            <a:headEnd/>
            <a:tailEnd/>
          </a:ln>
          <a:effectLst/>
        </p:spPr>
        <p:txBody>
          <a:bodyPr>
            <a:spAutoFit/>
          </a:bodyPr>
          <a:lstStyle/>
          <a:p>
            <a:pPr algn="l" eaLnBrk="0" hangingPunct="0">
              <a:defRPr/>
            </a:pPr>
            <a:r>
              <a:rPr lang="en-US" sz="3200" b="1" dirty="0" err="1" smtClean="0">
                <a:solidFill>
                  <a:schemeClr val="bg1"/>
                </a:solidFill>
                <a:effectLst>
                  <a:glow rad="101600">
                    <a:schemeClr val="tx1">
                      <a:alpha val="75000"/>
                    </a:schemeClr>
                  </a:glow>
                </a:effectLst>
                <a:latin typeface="Arial" pitchFamily="-112" charset="0"/>
              </a:rPr>
              <a:t>Giuđê</a:t>
            </a:r>
            <a:endParaRPr lang="en-US" sz="3200" b="1" dirty="0">
              <a:solidFill>
                <a:schemeClr val="bg1"/>
              </a:solidFill>
              <a:effectLst>
                <a:glow rad="101600">
                  <a:schemeClr val="tx1">
                    <a:alpha val="75000"/>
                  </a:schemeClr>
                </a:glow>
              </a:effectLst>
              <a:latin typeface="Arial" pitchFamily="-112" charset="0"/>
              <a:ea typeface="+mn-ea"/>
              <a:cs typeface="+mn-cs"/>
            </a:endParaRPr>
          </a:p>
        </p:txBody>
      </p:sp>
      <p:sp>
        <p:nvSpPr>
          <p:cNvPr id="381959" name="Text Box 7"/>
          <p:cNvSpPr txBox="1">
            <a:spLocks noChangeArrowheads="1"/>
          </p:cNvSpPr>
          <p:nvPr/>
        </p:nvSpPr>
        <p:spPr bwMode="auto">
          <a:xfrm>
            <a:off x="4800600" y="22860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ja-JP" altLang="en-US" sz="3200" b="1" smtClean="0">
                <a:solidFill>
                  <a:srgbClr val="FFFF00"/>
                </a:solidFill>
                <a:effectLst>
                  <a:glow rad="101600">
                    <a:schemeClr val="tx1">
                      <a:alpha val="75000"/>
                    </a:schemeClr>
                  </a:glow>
                </a:effectLst>
                <a:latin typeface="Arial" charset="0"/>
              </a:rPr>
              <a:t>“</a:t>
            </a:r>
            <a:r>
              <a:rPr lang="en-US" altLang="ja-JP" sz="3200" b="1" dirty="0" err="1" smtClean="0">
                <a:solidFill>
                  <a:srgbClr val="FFFF00"/>
                </a:solidFill>
                <a:effectLst>
                  <a:glow rad="101600">
                    <a:schemeClr val="tx1">
                      <a:alpha val="75000"/>
                    </a:schemeClr>
                  </a:glow>
                </a:effectLst>
                <a:latin typeface="Arial" charset="0"/>
              </a:rPr>
              <a:t>nơi</a:t>
            </a:r>
            <a:r>
              <a:rPr lang="en-US" altLang="ja-JP" sz="3200" b="1" dirty="0" smtClean="0">
                <a:solidFill>
                  <a:srgbClr val="FFFF00"/>
                </a:solidFill>
                <a:effectLst>
                  <a:glow rad="101600">
                    <a:schemeClr val="tx1">
                      <a:alpha val="75000"/>
                    </a:schemeClr>
                  </a:glow>
                </a:effectLst>
                <a:latin typeface="Arial" charset="0"/>
              </a:rPr>
              <a:t> </a:t>
            </a:r>
            <a:r>
              <a:rPr lang="en-US" altLang="ja-JP" sz="3200" b="1" dirty="0" err="1" smtClean="0">
                <a:solidFill>
                  <a:srgbClr val="FFFF00"/>
                </a:solidFill>
                <a:effectLst>
                  <a:glow rad="101600">
                    <a:schemeClr val="tx1">
                      <a:alpha val="75000"/>
                    </a:schemeClr>
                  </a:glow>
                </a:effectLst>
                <a:latin typeface="Arial" charset="0"/>
              </a:rPr>
              <a:t>xa</a:t>
            </a:r>
            <a:r>
              <a:rPr lang="en-US" altLang="ja-JP" sz="3200" b="1" dirty="0" smtClean="0">
                <a:solidFill>
                  <a:srgbClr val="FFFF00"/>
                </a:solidFill>
                <a:effectLst>
                  <a:glow rad="101600">
                    <a:schemeClr val="tx1">
                      <a:alpha val="75000"/>
                    </a:schemeClr>
                  </a:glow>
                </a:effectLst>
                <a:latin typeface="Arial" charset="0"/>
              </a:rPr>
              <a:t> </a:t>
            </a:r>
            <a:r>
              <a:rPr lang="en-US" altLang="ja-JP" sz="3200" b="1" dirty="0" err="1" smtClean="0">
                <a:solidFill>
                  <a:srgbClr val="FFFF00"/>
                </a:solidFill>
                <a:effectLst>
                  <a:glow rad="101600">
                    <a:schemeClr val="tx1">
                      <a:alpha val="75000"/>
                    </a:schemeClr>
                  </a:glow>
                </a:effectLst>
                <a:latin typeface="Arial" charset="0"/>
              </a:rPr>
              <a:t>xăm</a:t>
            </a:r>
            <a:r>
              <a:rPr lang="en-US" altLang="ja-JP" sz="3200" b="1" dirty="0" smtClean="0">
                <a:solidFill>
                  <a:srgbClr val="FFFF00"/>
                </a:solidFill>
                <a:effectLst>
                  <a:glow rad="101600">
                    <a:schemeClr val="tx1">
                      <a:alpha val="75000"/>
                    </a:schemeClr>
                  </a:glow>
                </a:effectLst>
                <a:latin typeface="Arial" charset="0"/>
              </a:rPr>
              <a:t> </a:t>
            </a:r>
            <a:r>
              <a:rPr lang="en-US" altLang="ja-JP" sz="3200" b="1" dirty="0" err="1" smtClean="0">
                <a:solidFill>
                  <a:srgbClr val="FFFF00"/>
                </a:solidFill>
                <a:effectLst>
                  <a:glow rad="101600">
                    <a:schemeClr val="tx1">
                      <a:alpha val="75000"/>
                    </a:schemeClr>
                  </a:glow>
                </a:effectLst>
                <a:latin typeface="Arial" charset="0"/>
              </a:rPr>
              <a:t>nhất</a:t>
            </a:r>
            <a:r>
              <a:rPr lang="ja-JP" altLang="en-US" sz="3200" b="1" smtClean="0">
                <a:solidFill>
                  <a:srgbClr val="FFFF00"/>
                </a:solidFill>
                <a:effectLst>
                  <a:glow rad="101600">
                    <a:schemeClr val="tx1">
                      <a:alpha val="75000"/>
                    </a:schemeClr>
                  </a:glow>
                </a:effectLst>
                <a:latin typeface="Arial" charset="0"/>
              </a:rPr>
              <a:t>”</a:t>
            </a:r>
            <a:endParaRPr lang="en-US" sz="3200" b="1" dirty="0" smtClean="0">
              <a:solidFill>
                <a:srgbClr val="FFFF00"/>
              </a:solidFill>
              <a:effectLst>
                <a:glow rad="101600">
                  <a:schemeClr val="tx1">
                    <a:alpha val="75000"/>
                  </a:schemeClr>
                </a:glow>
              </a:effectLst>
              <a:latin typeface="Arial" charset="0"/>
            </a:endParaRPr>
          </a:p>
        </p:txBody>
      </p:sp>
      <p:sp>
        <p:nvSpPr>
          <p:cNvPr id="381960" name="Freeform 8"/>
          <p:cNvSpPr>
            <a:spLocks/>
          </p:cNvSpPr>
          <p:nvPr/>
        </p:nvSpPr>
        <p:spPr bwMode="auto">
          <a:xfrm>
            <a:off x="7856538" y="299878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endParaRPr lang="en-US"/>
          </a:p>
        </p:txBody>
      </p:sp>
      <p:sp>
        <p:nvSpPr>
          <p:cNvPr id="381961" name="Freeform 9"/>
          <p:cNvSpPr>
            <a:spLocks/>
          </p:cNvSpPr>
          <p:nvPr/>
        </p:nvSpPr>
        <p:spPr bwMode="auto">
          <a:xfrm>
            <a:off x="7015163" y="1171575"/>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anchor="ctr"/>
          <a:lstStyle/>
          <a:p>
            <a:endParaRPr lang="en-US"/>
          </a:p>
        </p:txBody>
      </p:sp>
      <p:sp>
        <p:nvSpPr>
          <p:cNvPr id="381962" name="Text Box 10"/>
          <p:cNvSpPr txBox="1">
            <a:spLocks noChangeArrowheads="1"/>
          </p:cNvSpPr>
          <p:nvPr/>
        </p:nvSpPr>
        <p:spPr bwMode="auto">
          <a:xfrm>
            <a:off x="6629400" y="1981200"/>
            <a:ext cx="1828800" cy="579438"/>
          </a:xfrm>
          <a:prstGeom prst="rect">
            <a:avLst/>
          </a:prstGeom>
          <a:noFill/>
          <a:ln w="9525">
            <a:noFill/>
            <a:miter lim="800000"/>
            <a:headEnd/>
            <a:tailEnd/>
          </a:ln>
          <a:effectLst/>
        </p:spPr>
        <p:txBody>
          <a:bodyPr>
            <a:spAutoFit/>
          </a:bodyPr>
          <a:lstStyle/>
          <a:p>
            <a:pPr algn="l" eaLnBrk="0" hangingPunct="0">
              <a:defRPr/>
            </a:pPr>
            <a:r>
              <a:rPr lang="en-US" sz="3200" b="1" dirty="0" err="1" smtClean="0">
                <a:solidFill>
                  <a:schemeClr val="bg1"/>
                </a:solidFill>
                <a:effectLst>
                  <a:glow rad="101600">
                    <a:schemeClr val="tx1">
                      <a:alpha val="75000"/>
                    </a:schemeClr>
                  </a:glow>
                </a:effectLst>
                <a:latin typeface="Arial" pitchFamily="-112" charset="0"/>
                <a:ea typeface="+mn-ea"/>
                <a:cs typeface="+mn-cs"/>
              </a:rPr>
              <a:t>Samari</a:t>
            </a:r>
            <a:endParaRPr lang="en-US" sz="3200" b="1" dirty="0">
              <a:solidFill>
                <a:schemeClr val="bg1"/>
              </a:solidFill>
              <a:effectLst>
                <a:glow rad="101600">
                  <a:schemeClr val="tx1">
                    <a:alpha val="75000"/>
                  </a:schemeClr>
                </a:glow>
              </a:effectLst>
              <a:latin typeface="Arial" pitchFamily="-112" charset="0"/>
              <a:ea typeface="+mn-ea"/>
              <a:cs typeface="+mn-cs"/>
            </a:endParaRPr>
          </a:p>
        </p:txBody>
      </p:sp>
      <p:sp>
        <p:nvSpPr>
          <p:cNvPr id="381963" name="Text Box 11"/>
          <p:cNvSpPr txBox="1">
            <a:spLocks noChangeArrowheads="1"/>
          </p:cNvSpPr>
          <p:nvPr/>
        </p:nvSpPr>
        <p:spPr bwMode="auto">
          <a:xfrm>
            <a:off x="5715000" y="2628900"/>
            <a:ext cx="2667000" cy="579438"/>
          </a:xfrm>
          <a:prstGeom prst="rect">
            <a:avLst/>
          </a:prstGeom>
          <a:noFill/>
          <a:ln w="9525">
            <a:noFill/>
            <a:miter lim="800000"/>
            <a:headEnd/>
            <a:tailEnd/>
          </a:ln>
          <a:effectLst/>
        </p:spPr>
        <p:txBody>
          <a:bodyPr>
            <a:spAutoFit/>
          </a:bodyPr>
          <a:lstStyle/>
          <a:p>
            <a:pPr algn="l" eaLnBrk="0" hangingPunct="0">
              <a:defRPr/>
            </a:pPr>
            <a:r>
              <a:rPr lang="en-US" sz="3200" b="1" dirty="0" err="1" smtClean="0">
                <a:solidFill>
                  <a:srgbClr val="FF8000"/>
                </a:solidFill>
                <a:effectLst>
                  <a:glow rad="101600">
                    <a:schemeClr val="tx1">
                      <a:alpha val="75000"/>
                    </a:schemeClr>
                  </a:glow>
                </a:effectLst>
                <a:latin typeface="Arial" pitchFamily="-112" charset="0"/>
              </a:rPr>
              <a:t>Giê</a:t>
            </a:r>
            <a:r>
              <a:rPr lang="en-US" sz="3200" b="1" dirty="0" err="1" smtClean="0">
                <a:solidFill>
                  <a:srgbClr val="FF8000"/>
                </a:solidFill>
                <a:effectLst>
                  <a:glow rad="101600">
                    <a:schemeClr val="tx1">
                      <a:alpha val="75000"/>
                    </a:schemeClr>
                  </a:glow>
                </a:effectLst>
                <a:latin typeface="Arial" pitchFamily="-112" charset="0"/>
                <a:ea typeface="+mn-ea"/>
                <a:cs typeface="+mn-cs"/>
              </a:rPr>
              <a:t>rusalem</a:t>
            </a:r>
            <a:endParaRPr lang="en-US" sz="3200" b="1" dirty="0">
              <a:solidFill>
                <a:srgbClr val="FF8000"/>
              </a:solidFill>
              <a:effectLst>
                <a:glow rad="101600">
                  <a:schemeClr val="tx1">
                    <a:alpha val="75000"/>
                  </a:schemeClr>
                </a:glow>
              </a:effectLst>
              <a:latin typeface="Arial" pitchFamily="-112" charset="0"/>
              <a:ea typeface="+mn-ea"/>
              <a:cs typeface="+mn-cs"/>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pic>
        <p:nvPicPr>
          <p:cNvPr id="2437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4646" r="3076"/>
          <a:stretch>
            <a:fillRect/>
          </a:stretch>
        </p:blipFill>
        <p:spPr bwMode="auto">
          <a:xfrm>
            <a:off x="0" y="0"/>
            <a:ext cx="58674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40150"/>
            <a:ext cx="5638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1643063"/>
            <a:ext cx="42672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 Box 5"/>
          <p:cNvSpPr txBox="1">
            <a:spLocks noChangeArrowheads="1"/>
          </p:cNvSpPr>
          <p:nvPr/>
        </p:nvSpPr>
        <p:spPr bwMode="auto">
          <a:xfrm>
            <a:off x="8388350" y="142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134</a:t>
            </a:r>
          </a:p>
        </p:txBody>
      </p:sp>
      <p:sp>
        <p:nvSpPr>
          <p:cNvPr id="243717" name="Rectangle 7"/>
          <p:cNvSpPr>
            <a:spLocks noGrp="1" noChangeArrowheads="1"/>
          </p:cNvSpPr>
          <p:nvPr>
            <p:ph type="title" idx="4294967295"/>
          </p:nvPr>
        </p:nvSpPr>
        <p:spPr>
          <a:xfrm>
            <a:off x="6156325" y="4262438"/>
            <a:ext cx="2987675" cy="1200150"/>
          </a:xfrm>
          <a:solidFill>
            <a:schemeClr val="hlink"/>
          </a:solidFill>
        </p:spPr>
        <p:txBody>
          <a:bodyPr lIns="91440" tIns="45720" rIns="91440" bIns="45720">
            <a:spAutoFit/>
          </a:bodyPr>
          <a:lstStyle/>
          <a:p>
            <a:pPr eaLnBrk="1" hangingPunct="1"/>
            <a:r>
              <a:rPr lang="en-US" sz="3600" b="1" dirty="0" err="1" smtClean="0">
                <a:solidFill>
                  <a:srgbClr val="FFFF00"/>
                </a:solidFill>
                <a:latin typeface="Arial" charset="0"/>
                <a:ea typeface="ＭＳ Ｐゴシック" charset="0"/>
                <a:cs typeface="Arial" charset="0"/>
              </a:rPr>
              <a:t>Phúc</a:t>
            </a:r>
            <a:r>
              <a:rPr lang="en-US" sz="3600" b="1" dirty="0" smtClean="0">
                <a:solidFill>
                  <a:srgbClr val="FFFF00"/>
                </a:solidFill>
                <a:latin typeface="Arial" charset="0"/>
                <a:ea typeface="ＭＳ Ｐゴシック" charset="0"/>
                <a:cs typeface="Arial" charset="0"/>
              </a:rPr>
              <a:t> </a:t>
            </a:r>
            <a:r>
              <a:rPr lang="en-US" sz="3600" b="1" dirty="0" err="1" smtClean="0">
                <a:solidFill>
                  <a:srgbClr val="FFFF00"/>
                </a:solidFill>
                <a:latin typeface="Arial" charset="0"/>
                <a:ea typeface="ＭＳ Ｐゴシック" charset="0"/>
                <a:cs typeface="Arial" charset="0"/>
              </a:rPr>
              <a:t>Âm</a:t>
            </a:r>
            <a:r>
              <a:rPr lang="en-US" sz="3600" b="1" dirty="0" smtClean="0">
                <a:solidFill>
                  <a:srgbClr val="FFFF00"/>
                </a:solidFill>
                <a:latin typeface="Arial" charset="0"/>
                <a:ea typeface="ＭＳ Ｐゴシック" charset="0"/>
                <a:cs typeface="Arial" charset="0"/>
              </a:rPr>
              <a:t> </a:t>
            </a:r>
            <a:br>
              <a:rPr lang="en-US" sz="3600" b="1" dirty="0" smtClean="0">
                <a:solidFill>
                  <a:srgbClr val="FFFF00"/>
                </a:solidFill>
                <a:latin typeface="Arial" charset="0"/>
                <a:ea typeface="ＭＳ Ｐゴシック" charset="0"/>
                <a:cs typeface="Arial" charset="0"/>
              </a:rPr>
            </a:br>
            <a:r>
              <a:rPr lang="en-US" sz="3600" b="1" dirty="0" err="1" smtClean="0">
                <a:solidFill>
                  <a:srgbClr val="FFFF00"/>
                </a:solidFill>
                <a:latin typeface="Arial" charset="0"/>
                <a:ea typeface="ＭＳ Ｐゴシック" charset="0"/>
                <a:cs typeface="Arial" charset="0"/>
              </a:rPr>
              <a:t>lan</a:t>
            </a:r>
            <a:r>
              <a:rPr lang="en-US" sz="3600" b="1" dirty="0" smtClean="0">
                <a:solidFill>
                  <a:srgbClr val="FFFF00"/>
                </a:solidFill>
                <a:latin typeface="Arial" charset="0"/>
                <a:ea typeface="ＭＳ Ｐゴシック" charset="0"/>
                <a:cs typeface="Arial" charset="0"/>
              </a:rPr>
              <a:t> </a:t>
            </a:r>
            <a:r>
              <a:rPr lang="en-US" sz="3600" b="1" dirty="0" err="1" smtClean="0">
                <a:solidFill>
                  <a:srgbClr val="FFFF00"/>
                </a:solidFill>
                <a:latin typeface="Arial" charset="0"/>
                <a:ea typeface="ＭＳ Ｐゴシック" charset="0"/>
                <a:cs typeface="Arial" charset="0"/>
              </a:rPr>
              <a:t>tỏa</a:t>
            </a:r>
            <a:endParaRPr lang="en-US" sz="3600" b="1" dirty="0">
              <a:solidFill>
                <a:srgbClr val="FFFF00"/>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ppt_x"/>
                                          </p:val>
                                        </p:tav>
                                        <p:tav tm="100000">
                                          <p:val>
                                            <p:strVal val="#ppt_x"/>
                                          </p:val>
                                        </p:tav>
                                      </p:tavLst>
                                    </p:anim>
                                    <p:anim calcmode="lin" valueType="num">
                                      <p:cBhvr additive="base">
                                        <p:cTn id="8" dur="500" fill="hold"/>
                                        <p:tgtEl>
                                          <p:spTgt spid="716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1684"/>
                                        </p:tgtEl>
                                        <p:attrNameLst>
                                          <p:attrName>style.visibility</p:attrName>
                                        </p:attrNameLst>
                                      </p:cBhvr>
                                      <p:to>
                                        <p:strVal val="visible"/>
                                      </p:to>
                                    </p:set>
                                    <p:anim calcmode="lin" valueType="num">
                                      <p:cBhvr additive="base">
                                        <p:cTn id="13" dur="500" fill="hold"/>
                                        <p:tgtEl>
                                          <p:spTgt spid="71684"/>
                                        </p:tgtEl>
                                        <p:attrNameLst>
                                          <p:attrName>ppt_x</p:attrName>
                                        </p:attrNameLst>
                                      </p:cBhvr>
                                      <p:tavLst>
                                        <p:tav tm="0">
                                          <p:val>
                                            <p:strVal val="1+#ppt_w/2"/>
                                          </p:val>
                                        </p:tav>
                                        <p:tav tm="100000">
                                          <p:val>
                                            <p:strVal val="#ppt_x"/>
                                          </p:val>
                                        </p:tav>
                                      </p:tavLst>
                                    </p:anim>
                                    <p:anim calcmode="lin" valueType="num">
                                      <p:cBhvr additive="base">
                                        <p:cTn id="14" dur="500" fill="hold"/>
                                        <p:tgtEl>
                                          <p:spTgt spid="71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000000"/>
              </a:solidFill>
              <a:latin typeface="Arial" charset="0"/>
              <a:cs typeface="Times New Roman" charset="0"/>
            </a:endParaRPr>
          </a:p>
        </p:txBody>
      </p:sp>
      <p:pic>
        <p:nvPicPr>
          <p:cNvPr id="253954" name="Picture 3" descr="57818457-D3DF-46F2-8CCA1C3DB04415DF.jpg"/>
          <p:cNvPicPr>
            <a:picLocks noChangeAspect="1"/>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2079625"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itle 1"/>
          <p:cNvSpPr>
            <a:spLocks noGrp="1"/>
          </p:cNvSpPr>
          <p:nvPr>
            <p:ph type="title" idx="4294967295"/>
          </p:nvPr>
        </p:nvSpPr>
        <p:spPr>
          <a:xfrm>
            <a:off x="0" y="0"/>
            <a:ext cx="9144000" cy="609600"/>
          </a:xfrm>
          <a:solidFill>
            <a:srgbClr val="000000"/>
          </a:solidFill>
        </p:spPr>
        <p:txBody>
          <a:bodyPr>
            <a:noAutofit/>
          </a:bodyPr>
          <a:lstStyle/>
          <a:p>
            <a:r>
              <a:rPr lang="en-US" sz="3600" b="1" i="1" dirty="0" err="1" smtClean="0">
                <a:solidFill>
                  <a:srgbClr val="FFFF00"/>
                </a:solidFill>
                <a:latin typeface="Arial" charset="0"/>
              </a:rPr>
              <a:t>Vương</a:t>
            </a:r>
            <a:r>
              <a:rPr lang="en-US" sz="3600" b="1" i="1" dirty="0" smtClean="0">
                <a:solidFill>
                  <a:srgbClr val="FFFF00"/>
                </a:solidFill>
                <a:latin typeface="Arial" charset="0"/>
              </a:rPr>
              <a:t> </a:t>
            </a:r>
            <a:r>
              <a:rPr lang="en-US" sz="3600" b="1" i="1" dirty="0" err="1" smtClean="0">
                <a:solidFill>
                  <a:srgbClr val="FFFF00"/>
                </a:solidFill>
                <a:latin typeface="Arial" charset="0"/>
              </a:rPr>
              <a:t>quốc</a:t>
            </a:r>
            <a:r>
              <a:rPr lang="en-US" sz="3600" b="1" i="1" dirty="0" smtClean="0">
                <a:solidFill>
                  <a:srgbClr val="FFFF00"/>
                </a:solidFill>
                <a:latin typeface="Arial" charset="0"/>
              </a:rPr>
              <a:t> </a:t>
            </a:r>
            <a:r>
              <a:rPr lang="en-US" sz="3600" b="1" i="1" dirty="0" err="1" smtClean="0">
                <a:solidFill>
                  <a:srgbClr val="FFFF00"/>
                </a:solidFill>
                <a:latin typeface="Arial" charset="0"/>
              </a:rPr>
              <a:t>trong</a:t>
            </a:r>
            <a:r>
              <a:rPr lang="en-US" sz="3600" b="1" i="1" dirty="0" smtClean="0">
                <a:solidFill>
                  <a:srgbClr val="FFFF00"/>
                </a:solidFill>
                <a:latin typeface="Arial" charset="0"/>
              </a:rPr>
              <a:t> </a:t>
            </a:r>
            <a:r>
              <a:rPr lang="vi-VN" sz="3600" b="1" i="1" dirty="0" smtClean="0">
                <a:solidFill>
                  <a:srgbClr val="FFFF00"/>
                </a:solidFill>
                <a:latin typeface="Arial" charset="0"/>
              </a:rPr>
              <a:t>Tân Ước</a:t>
            </a:r>
            <a:endParaRPr lang="en-US" sz="3600" b="1" i="1" dirty="0">
              <a:solidFill>
                <a:srgbClr val="FFFF00"/>
              </a:solidFill>
              <a:latin typeface="Arial" charset="0"/>
            </a:endParaRPr>
          </a:p>
        </p:txBody>
      </p:sp>
      <p:sp>
        <p:nvSpPr>
          <p:cNvPr id="5" name="Title 1"/>
          <p:cNvSpPr txBox="1">
            <a:spLocks/>
          </p:cNvSpPr>
          <p:nvPr/>
        </p:nvSpPr>
        <p:spPr bwMode="auto">
          <a:xfrm>
            <a:off x="0" y="609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i="1" u="sng" dirty="0" err="1" smtClean="0">
                <a:solidFill>
                  <a:srgbClr val="FFC000"/>
                </a:solidFill>
                <a:effectLst>
                  <a:glow rad="101600">
                    <a:schemeClr val="tx1">
                      <a:alpha val="88000"/>
                    </a:schemeClr>
                  </a:glow>
                </a:effectLst>
                <a:latin typeface="Arial" charset="0"/>
                <a:cs typeface="Arial" charset="0"/>
              </a:rPr>
              <a:t>Đơn</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vị</a:t>
            </a:r>
            <a:r>
              <a:rPr lang="en-US" sz="3200" b="1" i="1" u="sng" dirty="0" smtClean="0">
                <a:solidFill>
                  <a:srgbClr val="FFC000"/>
                </a:solidFill>
                <a:effectLst>
                  <a:glow rad="101600">
                    <a:schemeClr val="tx1">
                      <a:alpha val="88000"/>
                    </a:schemeClr>
                  </a:glow>
                </a:effectLst>
                <a:latin typeface="Arial" charset="0"/>
                <a:cs typeface="Arial" charset="0"/>
              </a:rPr>
              <a:t> 1</a:t>
            </a:r>
            <a:r>
              <a:rPr lang="en-US" sz="3200" b="1" i="1" u="sng" dirty="0" smtClean="0">
                <a:solidFill>
                  <a:srgbClr val="FFFFFF"/>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Giới</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thiệu</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Vương</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quốc</a:t>
            </a:r>
            <a:endParaRPr lang="en-US" sz="3200" b="1" i="1" u="sng" dirty="0" smtClean="0">
              <a:solidFill>
                <a:srgbClr val="FFC000"/>
              </a:solidFill>
              <a:effectLst>
                <a:glow rad="101600">
                  <a:schemeClr val="tx1">
                    <a:alpha val="88000"/>
                  </a:schemeClr>
                </a:glow>
              </a:effectLst>
              <a:latin typeface="Arial" charset="0"/>
              <a:cs typeface="Arial" charset="0"/>
            </a:endParaRPr>
          </a:p>
        </p:txBody>
      </p:sp>
      <p:sp>
        <p:nvSpPr>
          <p:cNvPr id="6" name="Title 1"/>
          <p:cNvSpPr txBox="1">
            <a:spLocks/>
          </p:cNvSpPr>
          <p:nvPr/>
        </p:nvSpPr>
        <p:spPr bwMode="auto">
          <a:xfrm>
            <a:off x="0" y="11811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err="1" smtClean="0">
                <a:solidFill>
                  <a:srgbClr val="FFFF00"/>
                </a:solidFill>
                <a:effectLst>
                  <a:glow rad="101600">
                    <a:schemeClr val="tx1">
                      <a:alpha val="88000"/>
                    </a:schemeClr>
                  </a:glow>
                </a:effectLst>
                <a:latin typeface="Arial" charset="0"/>
                <a:cs typeface="Arial" charset="0"/>
              </a:rPr>
              <a:t>Mathiơ</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Vương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quốc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được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giới</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thiệu</a:t>
            </a:r>
            <a:r>
              <a:rPr lang="en-US" sz="2800" b="1" i="1" dirty="0" smtClean="0">
                <a:solidFill>
                  <a:srgbClr val="FFFFFF"/>
                </a:solidFill>
                <a:effectLst>
                  <a:glow rad="101600">
                    <a:schemeClr val="tx1">
                      <a:alpha val="88000"/>
                    </a:schemeClr>
                  </a:glow>
                </a:effectLst>
                <a:latin typeface="Arial" charset="0"/>
                <a:cs typeface="Arial" charset="0"/>
              </a:rPr>
              <a:t> &amp; </a:t>
            </a:r>
            <a:r>
              <a:rPr lang="en-US" sz="2800" b="1" i="1" dirty="0" err="1" smtClean="0">
                <a:solidFill>
                  <a:srgbClr val="FFFFFF"/>
                </a:solidFill>
                <a:effectLst>
                  <a:glow rad="101600">
                    <a:schemeClr val="tx1">
                      <a:alpha val="88000"/>
                    </a:schemeClr>
                  </a:glow>
                </a:effectLst>
                <a:latin typeface="Arial" charset="0"/>
                <a:cs typeface="Arial" charset="0"/>
              </a:rPr>
              <a:t>bị</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từ</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chối</a:t>
            </a:r>
            <a:endParaRPr lang="en-US" sz="2800" b="1" i="1" dirty="0" smtClean="0">
              <a:solidFill>
                <a:srgbClr val="FFFFFF"/>
              </a:solidFill>
              <a:effectLst>
                <a:glow rad="101600">
                  <a:schemeClr val="tx1">
                    <a:alpha val="88000"/>
                  </a:schemeClr>
                </a:glow>
              </a:effectLst>
              <a:latin typeface="Arial" charset="0"/>
              <a:cs typeface="Arial" charset="0"/>
            </a:endParaRPr>
          </a:p>
        </p:txBody>
      </p:sp>
      <p:sp>
        <p:nvSpPr>
          <p:cNvPr id="7" name="Title 1"/>
          <p:cNvSpPr txBox="1">
            <a:spLocks/>
          </p:cNvSpPr>
          <p:nvPr/>
        </p:nvSpPr>
        <p:spPr bwMode="auto">
          <a:xfrm>
            <a:off x="0" y="1752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err="1" smtClean="0">
                <a:solidFill>
                  <a:srgbClr val="FFFF00"/>
                </a:solidFill>
                <a:effectLst>
                  <a:glow rad="101600">
                    <a:schemeClr val="tx1">
                      <a:alpha val="88000"/>
                    </a:schemeClr>
                  </a:glow>
                </a:effectLst>
                <a:latin typeface="Arial" charset="0"/>
                <a:cs typeface="Arial" charset="0"/>
              </a:rPr>
              <a:t>Mác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Đời</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sống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vương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quốc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tỏ</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ra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trong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Môn</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đồ</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hóa</a:t>
            </a:r>
            <a:endParaRPr lang="en-US" sz="2800" b="1" i="1" dirty="0" smtClean="0">
              <a:solidFill>
                <a:srgbClr val="FFFFFF"/>
              </a:solidFill>
              <a:effectLst>
                <a:glow rad="101600">
                  <a:schemeClr val="tx1">
                    <a:alpha val="88000"/>
                  </a:schemeClr>
                </a:glow>
              </a:effectLst>
              <a:latin typeface="Arial" charset="0"/>
              <a:cs typeface="Arial" charset="0"/>
            </a:endParaRPr>
          </a:p>
        </p:txBody>
      </p:sp>
      <p:sp>
        <p:nvSpPr>
          <p:cNvPr id="8" name="Title 1"/>
          <p:cNvSpPr txBox="1">
            <a:spLocks/>
          </p:cNvSpPr>
          <p:nvPr/>
        </p:nvSpPr>
        <p:spPr bwMode="auto">
          <a:xfrm>
            <a:off x="0" y="23241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smtClean="0">
                <a:solidFill>
                  <a:srgbClr val="FFFF00"/>
                </a:solidFill>
                <a:effectLst>
                  <a:glow rad="101600">
                    <a:schemeClr val="tx1">
                      <a:alpha val="88000"/>
                    </a:schemeClr>
                  </a:glow>
                </a:effectLst>
                <a:latin typeface="Arial" charset="0"/>
                <a:cs typeface="Arial" charset="0"/>
              </a:rPr>
              <a:t>Luca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Cứu</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Chúa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của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Thế</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gian</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thúc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đẩy</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vương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quốc</a:t>
            </a:r>
            <a:endParaRPr lang="en-US" sz="2800" b="1" i="1" dirty="0" smtClean="0">
              <a:solidFill>
                <a:srgbClr val="FFFFFF"/>
              </a:solidFill>
              <a:effectLst>
                <a:glow rad="101600">
                  <a:schemeClr val="tx1">
                    <a:alpha val="88000"/>
                  </a:schemeClr>
                </a:glow>
              </a:effectLst>
              <a:latin typeface="Arial" charset="0"/>
              <a:cs typeface="Arial" charset="0"/>
            </a:endParaRPr>
          </a:p>
        </p:txBody>
      </p:sp>
      <p:sp>
        <p:nvSpPr>
          <p:cNvPr id="9" name="Title 1"/>
          <p:cNvSpPr txBox="1">
            <a:spLocks/>
          </p:cNvSpPr>
          <p:nvPr/>
        </p:nvSpPr>
        <p:spPr bwMode="auto">
          <a:xfrm>
            <a:off x="0" y="28956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err="1" smtClean="0">
                <a:solidFill>
                  <a:srgbClr val="FFFF00"/>
                </a:solidFill>
                <a:effectLst>
                  <a:glow rad="101600">
                    <a:schemeClr val="tx1">
                      <a:alpha val="88000"/>
                    </a:schemeClr>
                  </a:glow>
                </a:effectLst>
                <a:latin typeface="Arial" charset="0"/>
                <a:cs typeface="Arial" charset="0"/>
              </a:rPr>
              <a:t>Giăng</a:t>
            </a:r>
            <a:r>
              <a:rPr lang="en-US" sz="2800" b="1" i="1" dirty="0" smtClean="0">
                <a:solidFill>
                  <a:srgbClr val="FFFF00"/>
                </a:solidFill>
                <a:effectLst>
                  <a:glow rad="101600">
                    <a:schemeClr val="tx1">
                      <a:alpha val="88000"/>
                    </a:schemeClr>
                  </a:glow>
                </a:effectLst>
                <a:latin typeface="Arial" charset="0"/>
                <a:cs typeface="Arial" charset="0"/>
              </a:rPr>
              <a:t>:</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Trời</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thành</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Người</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để</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đem</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Sự</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Sống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Đời</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Đời</a:t>
            </a:r>
            <a:endParaRPr lang="en-US" sz="2800" b="1" i="1" dirty="0" smtClean="0">
              <a:solidFill>
                <a:srgbClr val="FFFFFF"/>
              </a:solidFill>
              <a:effectLst>
                <a:glow rad="101600">
                  <a:schemeClr val="tx1">
                    <a:alpha val="88000"/>
                  </a:schemeClr>
                </a:glow>
              </a:effectLst>
              <a:latin typeface="Arial" charset="0"/>
              <a:cs typeface="Arial" charset="0"/>
            </a:endParaRPr>
          </a:p>
        </p:txBody>
      </p:sp>
      <p:sp>
        <p:nvSpPr>
          <p:cNvPr id="10" name="Title 1"/>
          <p:cNvSpPr txBox="1">
            <a:spLocks/>
          </p:cNvSpPr>
          <p:nvPr/>
        </p:nvSpPr>
        <p:spPr bwMode="auto">
          <a:xfrm>
            <a:off x="0" y="4191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i="1" u="sng" dirty="0" err="1" smtClean="0">
                <a:solidFill>
                  <a:srgbClr val="FFC000"/>
                </a:solidFill>
                <a:effectLst>
                  <a:glow rad="101600">
                    <a:schemeClr val="tx1">
                      <a:alpha val="88000"/>
                    </a:schemeClr>
                  </a:glow>
                </a:effectLst>
                <a:latin typeface="Arial" charset="0"/>
                <a:cs typeface="Arial" charset="0"/>
              </a:rPr>
              <a:t>Đơn</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vị</a:t>
            </a:r>
            <a:r>
              <a:rPr lang="en-US" sz="3200" b="1" i="1" u="sng" dirty="0" smtClean="0">
                <a:solidFill>
                  <a:srgbClr val="FFC000"/>
                </a:solidFill>
                <a:effectLst>
                  <a:glow rad="101600">
                    <a:schemeClr val="tx1">
                      <a:alpha val="88000"/>
                    </a:schemeClr>
                  </a:glow>
                </a:effectLst>
                <a:latin typeface="Arial" charset="0"/>
                <a:cs typeface="Arial" charset="0"/>
              </a:rPr>
              <a:t> 2: </a:t>
            </a:r>
            <a:r>
              <a:rPr lang="en-US" sz="3200" b="1" i="1" u="sng" dirty="0" err="1" smtClean="0">
                <a:solidFill>
                  <a:srgbClr val="FFC000"/>
                </a:solidFill>
                <a:effectLst>
                  <a:glow rad="101600">
                    <a:schemeClr val="tx1">
                      <a:alpha val="88000"/>
                    </a:schemeClr>
                  </a:glow>
                </a:effectLst>
                <a:latin typeface="Arial" charset="0"/>
                <a:cs typeface="Arial" charset="0"/>
              </a:rPr>
              <a:t>Vương</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quốc</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phát</a:t>
            </a:r>
            <a:r>
              <a:rPr lang="en-US" sz="3200" b="1" i="1" u="sng" dirty="0" smtClean="0">
                <a:solidFill>
                  <a:srgbClr val="FFC000"/>
                </a:solidFill>
                <a:effectLst>
                  <a:glow rad="101600">
                    <a:schemeClr val="tx1">
                      <a:alpha val="88000"/>
                    </a:schemeClr>
                  </a:glow>
                </a:effectLst>
                <a:latin typeface="Arial" charset="0"/>
                <a:cs typeface="Arial" charset="0"/>
              </a:rPr>
              <a:t> </a:t>
            </a:r>
            <a:r>
              <a:rPr lang="en-US" sz="3200" b="1" i="1" u="sng" dirty="0" err="1" smtClean="0">
                <a:solidFill>
                  <a:srgbClr val="FFC000"/>
                </a:solidFill>
                <a:effectLst>
                  <a:glow rad="101600">
                    <a:schemeClr val="tx1">
                      <a:alpha val="88000"/>
                    </a:schemeClr>
                  </a:glow>
                </a:effectLst>
                <a:latin typeface="Arial" charset="0"/>
                <a:cs typeface="Arial" charset="0"/>
              </a:rPr>
              <a:t>triển</a:t>
            </a:r>
            <a:endParaRPr lang="en-US" sz="3200" b="1" i="1" u="sng" dirty="0" smtClean="0">
              <a:solidFill>
                <a:srgbClr val="FFC000"/>
              </a:solidFill>
              <a:effectLst>
                <a:glow rad="101600">
                  <a:schemeClr val="tx1">
                    <a:alpha val="88000"/>
                  </a:schemeClr>
                </a:glow>
              </a:effectLst>
              <a:latin typeface="Arial" charset="0"/>
              <a:cs typeface="Arial" charset="0"/>
            </a:endParaRPr>
          </a:p>
        </p:txBody>
      </p:sp>
      <p:sp>
        <p:nvSpPr>
          <p:cNvPr id="12" name="Title 1"/>
          <p:cNvSpPr txBox="1">
            <a:spLocks/>
          </p:cNvSpPr>
          <p:nvPr/>
        </p:nvSpPr>
        <p:spPr bwMode="auto">
          <a:xfrm>
            <a:off x="0" y="4800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i="1" dirty="0" err="1" smtClean="0">
                <a:solidFill>
                  <a:srgbClr val="FFFF00"/>
                </a:solidFill>
                <a:effectLst>
                  <a:glow rad="101600">
                    <a:schemeClr val="tx1">
                      <a:alpha val="88000"/>
                    </a:schemeClr>
                  </a:glow>
                </a:effectLst>
                <a:latin typeface="Arial" charset="0"/>
                <a:cs typeface="Arial" charset="0"/>
              </a:rPr>
              <a:t>Công</a:t>
            </a:r>
            <a:r>
              <a:rPr lang="en-US" sz="2800" b="1" i="1" dirty="0" smtClean="0">
                <a:solidFill>
                  <a:srgbClr val="FFFF00"/>
                </a:solidFill>
                <a:effectLst>
                  <a:glow rad="101600">
                    <a:schemeClr val="tx1">
                      <a:alpha val="88000"/>
                    </a:schemeClr>
                  </a:glow>
                </a:effectLst>
                <a:latin typeface="Arial" charset="0"/>
                <a:cs typeface="Arial" charset="0"/>
              </a:rPr>
              <a:t> </a:t>
            </a:r>
            <a:r>
              <a:rPr lang="en-US" sz="2800" b="1" i="1" dirty="0" err="1" smtClean="0">
                <a:solidFill>
                  <a:srgbClr val="FFFF00"/>
                </a:solidFill>
                <a:effectLst>
                  <a:glow rad="101600">
                    <a:schemeClr val="tx1">
                      <a:alpha val="88000"/>
                    </a:schemeClr>
                  </a:glow>
                </a:effectLst>
                <a:latin typeface="Arial" charset="0"/>
                <a:cs typeface="Arial" charset="0"/>
              </a:rPr>
              <a:t>vụ</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Cứu</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Chúa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của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Thế</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gian</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được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công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bố</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trong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sự</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Tiến</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Triển</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của</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Vương</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Quốc</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Tể</a:t>
            </a:r>
            <a:r>
              <a:rPr lang="en-US" sz="2800" b="1" i="1" dirty="0" smtClean="0">
                <a:solidFill>
                  <a:srgbClr val="FFFFFF"/>
                </a:solidFill>
                <a:effectLst>
                  <a:glow rad="101600">
                    <a:schemeClr val="tx1">
                      <a:alpha val="88000"/>
                    </a:schemeClr>
                  </a:glow>
                </a:effectLst>
                <a:latin typeface="Arial" charset="0"/>
                <a:cs typeface="Arial" charset="0"/>
              </a:rPr>
              <a:t> </a:t>
            </a:r>
            <a:r>
              <a:rPr lang="en-US" sz="2800" b="1" i="1" dirty="0" err="1" smtClean="0">
                <a:solidFill>
                  <a:srgbClr val="FFFFFF"/>
                </a:solidFill>
                <a:effectLst>
                  <a:glow rad="101600">
                    <a:schemeClr val="tx1">
                      <a:alpha val="88000"/>
                    </a:schemeClr>
                  </a:glow>
                </a:effectLst>
                <a:latin typeface="Arial" charset="0"/>
                <a:cs typeface="Arial" charset="0"/>
              </a:rPr>
              <a:t>Trị</a:t>
            </a:r>
            <a:endParaRPr lang="en-US" sz="2800" b="1" i="1" dirty="0" smtClean="0">
              <a:solidFill>
                <a:srgbClr val="FFFFFF"/>
              </a:solidFill>
              <a:effectLst>
                <a:glow rad="101600">
                  <a:schemeClr val="tx1">
                    <a:alpha val="88000"/>
                  </a:schemeClr>
                </a:glo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Times New Roman" pitchFamily="-110" charset="0"/>
            </a:endParaRPr>
          </a:p>
        </p:txBody>
      </p:sp>
      <p:sp>
        <p:nvSpPr>
          <p:cNvPr id="254977" name="Text Box 2"/>
          <p:cNvSpPr txBox="1">
            <a:spLocks noChangeArrowheads="1"/>
          </p:cNvSpPr>
          <p:nvPr/>
        </p:nvSpPr>
        <p:spPr bwMode="auto">
          <a:xfrm>
            <a:off x="8410575" y="44450"/>
            <a:ext cx="6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a:latin typeface="Arial" charset="0"/>
                <a:cs typeface="Arial" charset="0"/>
              </a:rPr>
              <a:t>120</a:t>
            </a:r>
          </a:p>
        </p:txBody>
      </p:sp>
      <p:sp>
        <p:nvSpPr>
          <p:cNvPr id="254978" name="Text Box 3"/>
          <p:cNvSpPr txBox="1">
            <a:spLocks noChangeArrowheads="1"/>
          </p:cNvSpPr>
          <p:nvPr/>
        </p:nvSpPr>
        <p:spPr bwMode="auto">
          <a:xfrm>
            <a:off x="2819400" y="52388"/>
            <a:ext cx="5486400" cy="584776"/>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dirty="0" err="1" smtClean="0">
                <a:solidFill>
                  <a:srgbClr val="FFFFFF"/>
                </a:solidFill>
                <a:latin typeface="Arial" charset="0"/>
                <a:ea typeface="Arial" charset="0"/>
                <a:cs typeface="Arial" charset="0"/>
              </a:rPr>
              <a:t>Công</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vụ</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Các</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Sứ</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Đồ</a:t>
            </a:r>
            <a:endParaRPr lang="en-US" sz="3200" b="1" dirty="0">
              <a:solidFill>
                <a:srgbClr val="FFFFFF"/>
              </a:solidFill>
              <a:latin typeface="Arial" charset="0"/>
              <a:ea typeface="Arial" charset="0"/>
              <a:cs typeface="Arial" charset="0"/>
            </a:endParaRPr>
          </a:p>
        </p:txBody>
      </p:sp>
      <p:grpSp>
        <p:nvGrpSpPr>
          <p:cNvPr id="2" name="Group 43"/>
          <p:cNvGrpSpPr>
            <a:grpSpLocks/>
          </p:cNvGrpSpPr>
          <p:nvPr/>
        </p:nvGrpSpPr>
        <p:grpSpPr bwMode="auto">
          <a:xfrm>
            <a:off x="-76200" y="762000"/>
            <a:ext cx="9372600" cy="6096000"/>
            <a:chOff x="0" y="0"/>
            <a:chExt cx="4072" cy="3433"/>
          </a:xfrm>
        </p:grpSpPr>
        <p:grpSp>
          <p:nvGrpSpPr>
            <p:cNvPr id="3"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pPr eaLnBrk="0" hangingPunct="0"/>
                <a:r>
                  <a:rPr lang="en-US" sz="3200" b="1" i="1" dirty="0" err="1" smtClean="0">
                    <a:solidFill>
                      <a:srgbClr val="FFFFFF"/>
                    </a:solidFill>
                    <a:effectLst>
                      <a:glow rad="101600">
                        <a:schemeClr val="tx1">
                          <a:alpha val="88000"/>
                        </a:schemeClr>
                      </a:glow>
                    </a:effectLst>
                    <a:latin typeface="Arial" charset="0"/>
                    <a:cs typeface="Arial" charset="0"/>
                  </a:rPr>
                  <a:t>Cứu</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Chúa</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của</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Thế</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gian</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được</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công</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bố</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trong</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sự</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Tiến</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Triển</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của</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Vương</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Quốc</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Tể</a:t>
                </a:r>
                <a:r>
                  <a:rPr lang="en-US" sz="3200" b="1" i="1" dirty="0" smtClean="0">
                    <a:solidFill>
                      <a:srgbClr val="FFFFFF"/>
                    </a:solidFill>
                    <a:effectLst>
                      <a:glow rad="101600">
                        <a:schemeClr val="tx1">
                          <a:alpha val="88000"/>
                        </a:schemeClr>
                      </a:glow>
                    </a:effectLst>
                    <a:latin typeface="Arial" charset="0"/>
                    <a:cs typeface="Arial" charset="0"/>
                  </a:rPr>
                  <a:t> </a:t>
                </a:r>
                <a:r>
                  <a:rPr lang="en-US" sz="3200" b="1" i="1" dirty="0" err="1" smtClean="0">
                    <a:solidFill>
                      <a:srgbClr val="FFFFFF"/>
                    </a:solidFill>
                    <a:effectLst>
                      <a:glow rad="101600">
                        <a:schemeClr val="tx1">
                          <a:alpha val="88000"/>
                        </a:schemeClr>
                      </a:glow>
                    </a:effectLst>
                    <a:latin typeface="Arial" charset="0"/>
                    <a:cs typeface="Arial" charset="0"/>
                  </a:rPr>
                  <a:t>Trị</a:t>
                </a:r>
                <a:r>
                  <a:rPr lang="en-US" sz="3200" b="1" i="1" dirty="0" smtClean="0">
                    <a:solidFill>
                      <a:srgbClr val="FFFFFF"/>
                    </a:solidFill>
                    <a:effectLst>
                      <a:glow rad="101600">
                        <a:schemeClr val="tx1">
                          <a:alpha val="88000"/>
                        </a:schemeClr>
                      </a:glow>
                    </a:effectLst>
                    <a:latin typeface="Arial" charset="0"/>
                    <a:cs typeface="Arial" charset="0"/>
                  </a:rPr>
                  <a:t> </a:t>
                </a:r>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4"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Giêrusalem</a:t>
                </a:r>
                <a:r>
                  <a:rPr lang="en-US" altLang="zh-CN" sz="2400" b="1" dirty="0" smtClean="0">
                    <a:latin typeface="Arial" charset="0"/>
                    <a:ea typeface="Arial" charset="0"/>
                    <a:cs typeface="Arial" charset="0"/>
                  </a:rPr>
                  <a:t> </a:t>
                </a:r>
                <a:endParaRPr lang="en-US" altLang="zh-CN" sz="2400" b="1" dirty="0">
                  <a:latin typeface="Arial" charset="0"/>
                  <a:ea typeface="Arial" charset="0"/>
                  <a:cs typeface="Arial" charset="0"/>
                </a:endParaRPr>
              </a:p>
              <a:p>
                <a:pPr eaLnBrk="0" hangingPunct="0"/>
                <a:endParaRPr lang="en-US" altLang="zh-CN" sz="2400" b="1" dirty="0">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5"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Giuđê</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và</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Samari</a:t>
                </a:r>
                <a:endParaRPr lang="en-US" altLang="zh-CN" sz="2400" b="1" dirty="0">
                  <a:latin typeface="Arial" charset="0"/>
                  <a:ea typeface="Arial" charset="0"/>
                  <a:cs typeface="Arial" charset="0"/>
                </a:endParaRPr>
              </a:p>
              <a:p>
                <a:pPr eaLnBrk="0" hangingPunct="0"/>
                <a:endParaRPr lang="en-US" altLang="zh-CN" sz="2400" b="1" dirty="0">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6"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Nơi</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tận</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cùng</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đất</a:t>
                </a:r>
                <a:endParaRPr lang="en-US" altLang="zh-CN" sz="2400" b="1" dirty="0">
                  <a:latin typeface="Arial" charset="0"/>
                  <a:ea typeface="Arial" charset="0"/>
                  <a:cs typeface="Arial" charset="0"/>
                </a:endParaRPr>
              </a:p>
              <a:p>
                <a:pPr eaLnBrk="0" hangingPunct="0"/>
                <a:r>
                  <a:rPr lang="en-US" altLang="zh-CN" sz="2400" b="1" dirty="0">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7"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a:latin typeface="Arial" charset="0"/>
                    <a:ea typeface="Arial" charset="0"/>
                    <a:cs typeface="Arial" charset="0"/>
                  </a:rPr>
                  <a:t>1:1–6:7 </a:t>
                </a:r>
              </a:p>
              <a:p>
                <a:pPr eaLnBrk="0" hangingPunct="0"/>
                <a:endParaRPr lang="en-US" altLang="zh-CN" sz="2400" b="1" dirty="0">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8"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a:latin typeface="Arial" charset="0"/>
                    <a:ea typeface="Arial" charset="0"/>
                    <a:cs typeface="Arial" charset="0"/>
                  </a:rPr>
                  <a:t>6:8–8:40</a:t>
                </a:r>
              </a:p>
              <a:p>
                <a:pPr eaLnBrk="0" hangingPunct="0"/>
                <a:endParaRPr lang="en-US" altLang="zh-CN" sz="2400" b="1" dirty="0">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9"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Đoạn</a:t>
                </a:r>
                <a:r>
                  <a:rPr lang="en-US" altLang="zh-CN" sz="2400" b="1" dirty="0" smtClean="0">
                    <a:latin typeface="Arial" charset="0"/>
                    <a:ea typeface="Arial" charset="0"/>
                    <a:cs typeface="Arial" charset="0"/>
                  </a:rPr>
                  <a:t> </a:t>
                </a:r>
                <a:r>
                  <a:rPr lang="en-US" altLang="zh-CN" sz="2400" b="1" dirty="0">
                    <a:latin typeface="Arial" charset="0"/>
                    <a:ea typeface="Arial" charset="0"/>
                    <a:cs typeface="Arial" charset="0"/>
                  </a:rPr>
                  <a:t>9–28</a:t>
                </a:r>
              </a:p>
              <a:p>
                <a:pPr eaLnBrk="0" hangingPunct="0"/>
                <a:r>
                  <a:rPr lang="en-US" altLang="zh-CN" sz="2400" b="1" dirty="0">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0"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Người</a:t>
                </a:r>
                <a:r>
                  <a:rPr lang="en-US" altLang="zh-CN" sz="2400" b="1" dirty="0" smtClean="0">
                    <a:latin typeface="Arial" charset="0"/>
                    <a:ea typeface="Arial" charset="0"/>
                    <a:cs typeface="Arial" charset="0"/>
                  </a:rPr>
                  <a:t> Do </a:t>
                </a:r>
                <a:r>
                  <a:rPr lang="en-US" altLang="zh-CN" sz="2400" b="1" dirty="0" err="1" smtClean="0">
                    <a:latin typeface="Arial" charset="0"/>
                    <a:ea typeface="Arial" charset="0"/>
                    <a:cs typeface="Arial" charset="0"/>
                  </a:rPr>
                  <a:t>thái</a:t>
                </a:r>
                <a:endParaRPr lang="en-US" altLang="zh-CN" sz="2400" b="1" dirty="0">
                  <a:latin typeface="Arial" charset="0"/>
                  <a:ea typeface="Arial" charset="0"/>
                  <a:cs typeface="Arial" charset="0"/>
                </a:endParaRPr>
              </a:p>
              <a:p>
                <a:pPr eaLnBrk="0" hangingPunct="0"/>
                <a:endParaRPr lang="en-US" altLang="zh-CN" sz="2400" b="1" dirty="0">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1"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Người</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Samari</a:t>
                </a:r>
                <a:r>
                  <a:rPr lang="en-US" altLang="zh-CN" sz="2400" b="1" dirty="0" smtClean="0">
                    <a:latin typeface="Arial" charset="0"/>
                    <a:ea typeface="Arial" charset="0"/>
                    <a:cs typeface="Arial" charset="0"/>
                  </a:rPr>
                  <a:t> </a:t>
                </a:r>
                <a:endParaRPr lang="en-US" altLang="zh-CN" sz="2400" b="1" dirty="0">
                  <a:latin typeface="Arial" charset="0"/>
                  <a:ea typeface="Arial" charset="0"/>
                  <a:cs typeface="Arial" charset="0"/>
                </a:endParaRPr>
              </a:p>
              <a:p>
                <a:pPr algn="ctr" eaLnBrk="0" hangingPunct="0"/>
                <a:r>
                  <a:rPr lang="en-US" altLang="zh-CN" sz="2400" b="1" dirty="0" smtClean="0">
                    <a:latin typeface="Arial" charset="0"/>
                    <a:ea typeface="Arial" charset="0"/>
                    <a:cs typeface="Arial" charset="0"/>
                  </a:rPr>
                  <a:t>(</a:t>
                </a:r>
                <a:r>
                  <a:rPr lang="en-US" altLang="zh-CN" sz="2400" b="1" dirty="0" err="1" smtClean="0">
                    <a:latin typeface="Arial" charset="0"/>
                    <a:ea typeface="Arial" charset="0"/>
                    <a:cs typeface="Arial" charset="0"/>
                  </a:rPr>
                  <a:t>dân</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lai</a:t>
                </a:r>
                <a:r>
                  <a:rPr lang="en-US" altLang="zh-CN" sz="2400" b="1" dirty="0" smtClean="0">
                    <a:latin typeface="Arial" charset="0"/>
                    <a:ea typeface="Arial" charset="0"/>
                    <a:cs typeface="Arial" charset="0"/>
                  </a:rPr>
                  <a:t>)</a:t>
                </a:r>
                <a:endParaRPr lang="en-US" altLang="zh-CN" sz="2400" b="1" dirty="0">
                  <a:latin typeface="Arial" charset="0"/>
                  <a:ea typeface="Arial" charset="0"/>
                  <a:cs typeface="Arial" charset="0"/>
                </a:endParaRPr>
              </a:p>
              <a:p>
                <a:pPr eaLnBrk="0" hangingPunct="0"/>
                <a:endParaRPr lang="en-US" altLang="zh-CN" sz="2400" b="1" dirty="0">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2"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Dân</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Ngoại</a:t>
                </a:r>
                <a:endParaRPr lang="en-US" altLang="zh-CN" sz="2400" b="1" dirty="0">
                  <a:latin typeface="Arial" charset="0"/>
                  <a:ea typeface="Arial" charset="0"/>
                  <a:cs typeface="Arial" charset="0"/>
                </a:endParaRPr>
              </a:p>
              <a:p>
                <a:pPr eaLnBrk="0" hangingPunct="0"/>
                <a:r>
                  <a:rPr lang="en-US" altLang="zh-CN" sz="2400" b="1" dirty="0">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3"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smtClean="0">
                    <a:latin typeface="Arial" charset="0"/>
                    <a:ea typeface="Arial" charset="0"/>
                    <a:cs typeface="Arial" charset="0"/>
                  </a:rPr>
                  <a:t>SC </a:t>
                </a:r>
                <a:r>
                  <a:rPr lang="en-US" altLang="zh-CN" sz="2400" b="1" dirty="0">
                    <a:latin typeface="Arial" charset="0"/>
                    <a:ea typeface="Arial" charset="0"/>
                    <a:cs typeface="Arial" charset="0"/>
                  </a:rPr>
                  <a:t>33-35</a:t>
                </a:r>
              </a:p>
              <a:p>
                <a:pPr algn="ctr" eaLnBrk="0" hangingPunct="0"/>
                <a:r>
                  <a:rPr lang="en-US" altLang="zh-CN" sz="2400" b="1" dirty="0">
                    <a:latin typeface="Arial" charset="0"/>
                    <a:ea typeface="Arial" charset="0"/>
                    <a:cs typeface="Arial" charset="0"/>
                  </a:rPr>
                  <a:t>(2 </a:t>
                </a:r>
                <a:r>
                  <a:rPr lang="en-US" altLang="zh-CN" sz="2400" b="1" dirty="0" err="1" smtClean="0">
                    <a:latin typeface="Arial" charset="0"/>
                    <a:ea typeface="Arial" charset="0"/>
                    <a:cs typeface="Arial" charset="0"/>
                  </a:rPr>
                  <a:t>năm</a:t>
                </a:r>
                <a:r>
                  <a:rPr lang="en-US" altLang="zh-CN" sz="2400" b="1" dirty="0" smtClean="0">
                    <a:latin typeface="Arial" charset="0"/>
                    <a:ea typeface="Arial" charset="0"/>
                    <a:cs typeface="Arial" charset="0"/>
                  </a:rPr>
                  <a:t>)</a:t>
                </a:r>
                <a:endParaRPr lang="en-US" altLang="zh-CN" sz="2400" b="1" dirty="0">
                  <a:latin typeface="Arial" charset="0"/>
                  <a:ea typeface="Arial" charset="0"/>
                  <a:cs typeface="Arial" charset="0"/>
                </a:endParaRPr>
              </a:p>
              <a:p>
                <a:pPr eaLnBrk="0" hangingPunct="0"/>
                <a:r>
                  <a:rPr lang="en-US" altLang="zh-CN" sz="2400" b="1" dirty="0">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4"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smtClean="0">
                    <a:latin typeface="Arial" charset="0"/>
                    <a:ea typeface="Arial" charset="0"/>
                    <a:cs typeface="Arial" charset="0"/>
                  </a:rPr>
                  <a:t>SC </a:t>
                </a:r>
                <a:r>
                  <a:rPr lang="en-US" altLang="zh-CN" sz="2400" b="1" dirty="0">
                    <a:latin typeface="Arial" charset="0"/>
                    <a:ea typeface="Arial" charset="0"/>
                    <a:cs typeface="Arial" charset="0"/>
                  </a:rPr>
                  <a:t>35</a:t>
                </a:r>
              </a:p>
              <a:p>
                <a:pPr algn="ctr" eaLnBrk="0" hangingPunct="0"/>
                <a:r>
                  <a:rPr lang="en-US" altLang="zh-CN" sz="2400" b="1" dirty="0" smtClean="0">
                    <a:latin typeface="Arial" charset="0"/>
                    <a:ea typeface="Arial" charset="0"/>
                    <a:cs typeface="Arial" charset="0"/>
                  </a:rPr>
                  <a:t>(</a:t>
                </a:r>
                <a:r>
                  <a:rPr lang="en-US" altLang="zh-CN" sz="2400" b="1" dirty="0" err="1" smtClean="0">
                    <a:latin typeface="Arial" charset="0"/>
                    <a:ea typeface="Arial" charset="0"/>
                    <a:cs typeface="Arial" charset="0"/>
                  </a:rPr>
                  <a:t>vài</a:t>
                </a:r>
                <a:r>
                  <a:rPr lang="en-US" altLang="zh-CN" sz="2400" b="1" dirty="0" smtClean="0">
                    <a:latin typeface="Arial" charset="0"/>
                    <a:ea typeface="Arial" charset="0"/>
                    <a:cs typeface="Arial" charset="0"/>
                  </a:rPr>
                  <a:t> </a:t>
                </a:r>
                <a:r>
                  <a:rPr lang="en-US" altLang="zh-CN" sz="2400" b="1" dirty="0" err="1" smtClean="0">
                    <a:latin typeface="Arial" charset="0"/>
                    <a:ea typeface="Arial" charset="0"/>
                    <a:cs typeface="Arial" charset="0"/>
                  </a:rPr>
                  <a:t>tháng</a:t>
                </a:r>
                <a:r>
                  <a:rPr lang="en-US" altLang="zh-CN" sz="2400" b="1" dirty="0" smtClean="0">
                    <a:latin typeface="Arial" charset="0"/>
                    <a:ea typeface="Arial" charset="0"/>
                    <a:cs typeface="Arial" charset="0"/>
                  </a:rPr>
                  <a:t>)</a:t>
                </a:r>
                <a:endParaRPr lang="en-US" altLang="zh-CN" sz="2400" b="1" dirty="0">
                  <a:latin typeface="Arial" charset="0"/>
                  <a:ea typeface="Arial" charset="0"/>
                  <a:cs typeface="Arial" charset="0"/>
                </a:endParaRPr>
              </a:p>
              <a:p>
                <a:pPr eaLnBrk="0" hangingPunct="0"/>
                <a:r>
                  <a:rPr lang="en-US" altLang="zh-CN" sz="2400" b="1" dirty="0">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nvGrpSpPr>
            <p:cNvPr id="15"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p>
                <a:r>
                  <a:rPr lang="en-US" altLang="zh-CN" sz="2400" b="1" dirty="0">
                    <a:latin typeface="Arial" charset="0"/>
                    <a:ea typeface="Arial" charset="0"/>
                    <a:cs typeface="Arial" charset="0"/>
                  </a:rPr>
                  <a:t> </a:t>
                </a:r>
              </a:p>
              <a:p>
                <a:pPr algn="ctr" eaLnBrk="0" hangingPunct="0"/>
                <a:r>
                  <a:rPr lang="en-US" altLang="zh-CN" sz="2400" b="1" dirty="0" smtClean="0">
                    <a:latin typeface="Arial" charset="0"/>
                    <a:ea typeface="Arial" charset="0"/>
                    <a:cs typeface="Arial" charset="0"/>
                  </a:rPr>
                  <a:t>SC </a:t>
                </a:r>
                <a:r>
                  <a:rPr lang="en-US" altLang="zh-CN" sz="2400" b="1" dirty="0">
                    <a:latin typeface="Arial" charset="0"/>
                    <a:ea typeface="Arial" charset="0"/>
                    <a:cs typeface="Arial" charset="0"/>
                  </a:rPr>
                  <a:t>35-62</a:t>
                </a:r>
              </a:p>
              <a:p>
                <a:pPr algn="ctr" eaLnBrk="0" hangingPunct="0"/>
                <a:r>
                  <a:rPr lang="en-US" altLang="zh-CN" sz="2400" b="1" dirty="0">
                    <a:latin typeface="Arial" charset="0"/>
                    <a:ea typeface="Arial" charset="0"/>
                    <a:cs typeface="Arial" charset="0"/>
                  </a:rPr>
                  <a:t>(27 </a:t>
                </a:r>
                <a:r>
                  <a:rPr lang="en-US" altLang="zh-CN" sz="2400" b="1" dirty="0" err="1" smtClean="0">
                    <a:latin typeface="Arial" charset="0"/>
                    <a:ea typeface="Arial" charset="0"/>
                    <a:cs typeface="Arial" charset="0"/>
                  </a:rPr>
                  <a:t>năm</a:t>
                </a:r>
                <a:r>
                  <a:rPr lang="en-US" altLang="zh-CN" sz="2400" b="1" dirty="0" smtClean="0">
                    <a:latin typeface="Arial" charset="0"/>
                    <a:ea typeface="Arial" charset="0"/>
                    <a:cs typeface="Arial" charset="0"/>
                  </a:rPr>
                  <a:t>)</a:t>
                </a:r>
                <a:endParaRPr lang="en-US" altLang="zh-CN" sz="2400" b="1" dirty="0">
                  <a:latin typeface="Arial" charset="0"/>
                  <a:ea typeface="Arial" charset="0"/>
                  <a:cs typeface="Arial" charset="0"/>
                </a:endParaRPr>
              </a:p>
              <a:p>
                <a:pPr eaLnBrk="0" hangingPunct="0"/>
                <a:r>
                  <a:rPr lang="en-US" altLang="zh-CN" sz="2400" b="1" dirty="0">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3600" b="1">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762000"/>
          </a:xfrm>
        </p:spPr>
        <p:txBody>
          <a:bodyPr>
            <a:noAutofit/>
          </a:bodyPr>
          <a:lstStyle/>
          <a:p>
            <a:pPr algn="l" eaLnBrk="1" hangingPunct="1"/>
            <a:r>
              <a:rPr lang="en-US" sz="1800" b="1" dirty="0" err="1" smtClean="0">
                <a:latin typeface="Arial" charset="0"/>
                <a:ea typeface="ＭＳ Ｐゴシック" charset="0"/>
                <a:cs typeface="Arial" charset="0"/>
              </a:rPr>
              <a:t>Biểu</a:t>
            </a:r>
            <a:r>
              <a:rPr lang="en-US" sz="1800" b="1" dirty="0" smtClean="0">
                <a:latin typeface="Arial" charset="0"/>
                <a:ea typeface="ＭＳ Ｐゴシック" charset="0"/>
                <a:cs typeface="Arial" charset="0"/>
              </a:rPr>
              <a:t> </a:t>
            </a:r>
            <a:r>
              <a:rPr lang="en-US" sz="1800" b="1" dirty="0" err="1" smtClean="0">
                <a:latin typeface="Arial" charset="0"/>
                <a:ea typeface="ＭＳ Ｐゴシック" charset="0"/>
                <a:cs typeface="Arial" charset="0"/>
              </a:rPr>
              <a:t>đồ</a:t>
            </a:r>
            <a:r>
              <a:rPr lang="en-US" sz="1800" b="1" dirty="0" smtClean="0">
                <a:latin typeface="Arial" charset="0"/>
                <a:ea typeface="ＭＳ Ｐゴシック" charset="0"/>
                <a:cs typeface="Arial" charset="0"/>
              </a:rPr>
              <a:t> </a:t>
            </a:r>
            <a:r>
              <a:rPr lang="en-US" sz="1800" b="1" dirty="0" err="1" smtClean="0">
                <a:latin typeface="Arial" charset="0"/>
                <a:ea typeface="ＭＳ Ｐゴシック" charset="0"/>
                <a:cs typeface="Arial" charset="0"/>
              </a:rPr>
              <a:t>của</a:t>
            </a:r>
            <a:r>
              <a:rPr lang="en-US" sz="1800" b="1" dirty="0" smtClean="0">
                <a:latin typeface="Arial" charset="0"/>
                <a:ea typeface="ＭＳ Ｐゴシック" charset="0"/>
                <a:cs typeface="Arial" charset="0"/>
              </a:rPr>
              <a:t> </a:t>
            </a:r>
            <a:r>
              <a:rPr lang="en-US" sz="1800" b="1" dirty="0" err="1" smtClean="0">
                <a:latin typeface="Arial" charset="0"/>
                <a:ea typeface="ＭＳ Ｐゴシック" charset="0"/>
                <a:cs typeface="Arial" charset="0"/>
              </a:rPr>
              <a:t>Sách</a:t>
            </a:r>
            <a:r>
              <a:rPr lang="en-US" sz="1800" b="1" dirty="0" smtClean="0">
                <a:latin typeface="Arial" charset="0"/>
                <a:ea typeface="ＭＳ Ｐゴシック" charset="0"/>
                <a:cs typeface="Arial" charset="0"/>
              </a:rPr>
              <a:t> (</a:t>
            </a:r>
            <a:r>
              <a:rPr lang="en-US" sz="1800" b="1" dirty="0" err="1" smtClean="0">
                <a:latin typeface="Arial" charset="0"/>
                <a:ea typeface="ＭＳ Ｐゴシック" charset="0"/>
                <a:cs typeface="Arial" charset="0"/>
              </a:rPr>
              <a:t>Đầu</a:t>
            </a:r>
            <a:r>
              <a:rPr lang="en-US" sz="1800" b="1" dirty="0" smtClean="0">
                <a:latin typeface="Arial" charset="0"/>
                <a:ea typeface="ＭＳ Ｐゴシック" charset="0"/>
                <a:cs typeface="Arial" charset="0"/>
              </a:rPr>
              <a:t>)</a:t>
            </a:r>
            <a:endParaRPr lang="en-US" sz="1800" b="1" dirty="0">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0" y="0"/>
            <a:ext cx="9144000" cy="6858000"/>
          </a:xfrm>
          <a:prstGeom prst="rect">
            <a:avLst/>
          </a:prstGeom>
          <a:solidFill>
            <a:srgbClr val="E9E2B6"/>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sp>
        <p:nvSpPr>
          <p:cNvPr id="257025" name="Text Box 3"/>
          <p:cNvSpPr txBox="1">
            <a:spLocks noChangeArrowheads="1"/>
          </p:cNvSpPr>
          <p:nvPr/>
        </p:nvSpPr>
        <p:spPr bwMode="auto">
          <a:xfrm>
            <a:off x="4191000" y="152400"/>
            <a:ext cx="844550"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b="1">
                <a:latin typeface="Arial" charset="0"/>
                <a:ea typeface="Arial" charset="0"/>
                <a:cs typeface="Arial" charset="0"/>
              </a:rPr>
              <a:t>Acts</a:t>
            </a:r>
            <a:endParaRPr lang="en-US">
              <a:latin typeface="Arial" charset="0"/>
              <a:ea typeface="Arial" charset="0"/>
              <a:cs typeface="Arial" charset="0"/>
            </a:endParaRPr>
          </a:p>
        </p:txBody>
      </p:sp>
      <p:grpSp>
        <p:nvGrpSpPr>
          <p:cNvPr id="2" name="Group 86"/>
          <p:cNvGrpSpPr>
            <a:grpSpLocks/>
          </p:cNvGrpSpPr>
          <p:nvPr/>
        </p:nvGrpSpPr>
        <p:grpSpPr bwMode="auto">
          <a:xfrm>
            <a:off x="0" y="1103313"/>
            <a:ext cx="9144000" cy="5754687"/>
            <a:chOff x="0" y="0"/>
            <a:chExt cx="4264" cy="3625"/>
          </a:xfrm>
        </p:grpSpPr>
        <p:grpSp>
          <p:nvGrpSpPr>
            <p:cNvPr id="3" name="Group 59"/>
            <p:cNvGrpSpPr>
              <a:grpSpLocks/>
            </p:cNvGrpSpPr>
            <p:nvPr/>
          </p:nvGrpSpPr>
          <p:grpSpPr bwMode="auto">
            <a:xfrm>
              <a:off x="0" y="0"/>
              <a:ext cx="1424" cy="748"/>
              <a:chOff x="0" y="0"/>
              <a:chExt cx="1424" cy="748"/>
            </a:xfrm>
          </p:grpSpPr>
          <p:sp>
            <p:nvSpPr>
              <p:cNvPr id="257070" name="Rectangle 44"/>
              <p:cNvSpPr>
                <a:spLocks noChangeArrowheads="1"/>
              </p:cNvSpPr>
              <p:nvPr/>
            </p:nvSpPr>
            <p:spPr bwMode="auto">
              <a:xfrm>
                <a:off x="32" y="0"/>
                <a:ext cx="136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Phierơ</a:t>
                </a:r>
                <a:r>
                  <a:rPr lang="en-US" altLang="zh-CN" b="1" dirty="0" smtClean="0">
                    <a:latin typeface="Arial" charset="0"/>
                    <a:ea typeface="Arial" charset="0"/>
                    <a:cs typeface="Arial" charset="0"/>
                  </a:rPr>
                  <a:t> </a:t>
                </a:r>
                <a:endParaRPr lang="en-US" altLang="zh-CN" b="1" dirty="0">
                  <a:latin typeface="Arial" charset="0"/>
                  <a:ea typeface="Arial" charset="0"/>
                  <a:cs typeface="Arial" charset="0"/>
                </a:endParaRPr>
              </a:p>
              <a:p>
                <a:pPr eaLnBrk="0" hangingPunct="0"/>
                <a:endParaRPr lang="en-US" altLang="zh-CN" b="1" dirty="0">
                  <a:latin typeface="Arial" charset="0"/>
                  <a:ea typeface="Arial" charset="0"/>
                  <a:cs typeface="Arial" charset="0"/>
                </a:endParaRPr>
              </a:p>
            </p:txBody>
          </p:sp>
          <p:sp>
            <p:nvSpPr>
              <p:cNvPr id="257071" name="Rectangle 58"/>
              <p:cNvSpPr>
                <a:spLocks noChangeArrowheads="1"/>
              </p:cNvSpPr>
              <p:nvPr/>
            </p:nvSpPr>
            <p:spPr bwMode="auto">
              <a:xfrm>
                <a:off x="0"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4" name="Group 61"/>
            <p:cNvGrpSpPr>
              <a:grpSpLocks/>
            </p:cNvGrpSpPr>
            <p:nvPr/>
          </p:nvGrpSpPr>
          <p:grpSpPr bwMode="auto">
            <a:xfrm>
              <a:off x="1424" y="0"/>
              <a:ext cx="1424" cy="748"/>
              <a:chOff x="1424" y="0"/>
              <a:chExt cx="1424" cy="748"/>
            </a:xfrm>
          </p:grpSpPr>
          <p:sp>
            <p:nvSpPr>
              <p:cNvPr id="257068" name="Rectangle 45"/>
              <p:cNvSpPr>
                <a:spLocks noChangeArrowheads="1"/>
              </p:cNvSpPr>
              <p:nvPr/>
            </p:nvSpPr>
            <p:spPr bwMode="auto">
              <a:xfrm>
                <a:off x="1456" y="0"/>
                <a:ext cx="136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Êtiên</a:t>
                </a:r>
                <a:r>
                  <a:rPr lang="en-US" altLang="zh-CN" sz="2400" b="1" dirty="0" smtClean="0">
                    <a:latin typeface="Arial" charset="0"/>
                    <a:ea typeface="Arial" charset="0"/>
                    <a:cs typeface="Arial" charset="0"/>
                  </a:rPr>
                  <a:t> </a:t>
                </a:r>
                <a:r>
                  <a:rPr lang="en-US" altLang="zh-CN" sz="2400" b="1" dirty="0">
                    <a:latin typeface="Arial" charset="0"/>
                    <a:ea typeface="Arial" charset="0"/>
                    <a:cs typeface="Arial" charset="0"/>
                  </a:rPr>
                  <a:t>&amp; </a:t>
                </a:r>
                <a:r>
                  <a:rPr lang="en-US" altLang="zh-CN" sz="2400" b="1" dirty="0" err="1" smtClean="0">
                    <a:latin typeface="Arial" charset="0"/>
                    <a:ea typeface="Arial" charset="0"/>
                    <a:cs typeface="Arial" charset="0"/>
                  </a:rPr>
                  <a:t>Philíp</a:t>
                </a:r>
                <a:endParaRPr lang="en-US" altLang="zh-CN" sz="2400" b="1" dirty="0">
                  <a:latin typeface="Arial" charset="0"/>
                  <a:ea typeface="Arial" charset="0"/>
                  <a:cs typeface="Arial" charset="0"/>
                </a:endParaRPr>
              </a:p>
              <a:p>
                <a:pPr eaLnBrk="0" hangingPunct="0"/>
                <a:endParaRPr lang="en-US" altLang="zh-CN" b="1" dirty="0">
                  <a:latin typeface="Arial" charset="0"/>
                  <a:ea typeface="Arial" charset="0"/>
                  <a:cs typeface="Arial" charset="0"/>
                </a:endParaRPr>
              </a:p>
            </p:txBody>
          </p:sp>
          <p:sp>
            <p:nvSpPr>
              <p:cNvPr id="257069" name="Rectangle 60"/>
              <p:cNvSpPr>
                <a:spLocks noChangeArrowheads="1"/>
              </p:cNvSpPr>
              <p:nvPr/>
            </p:nvSpPr>
            <p:spPr bwMode="auto">
              <a:xfrm>
                <a:off x="1424"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5" name="Group 63"/>
            <p:cNvGrpSpPr>
              <a:grpSpLocks/>
            </p:cNvGrpSpPr>
            <p:nvPr/>
          </p:nvGrpSpPr>
          <p:grpSpPr bwMode="auto">
            <a:xfrm>
              <a:off x="2848" y="0"/>
              <a:ext cx="1416" cy="748"/>
              <a:chOff x="2848" y="0"/>
              <a:chExt cx="1416" cy="748"/>
            </a:xfrm>
          </p:grpSpPr>
          <p:sp>
            <p:nvSpPr>
              <p:cNvPr id="257066" name="Rectangle 46"/>
              <p:cNvSpPr>
                <a:spLocks noChangeArrowheads="1"/>
              </p:cNvSpPr>
              <p:nvPr/>
            </p:nvSpPr>
            <p:spPr bwMode="auto">
              <a:xfrm>
                <a:off x="2880" y="0"/>
                <a:ext cx="135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b="1" dirty="0">
                    <a:latin typeface="Arial" charset="0"/>
                    <a:ea typeface="Arial" charset="0"/>
                    <a:cs typeface="Arial" charset="0"/>
                  </a:rPr>
                  <a:t> </a:t>
                </a:r>
              </a:p>
              <a:p>
                <a:pPr algn="ctr" eaLnBrk="0" hangingPunct="0"/>
                <a:r>
                  <a:rPr lang="en-US" altLang="zh-CN" sz="2400" b="1" dirty="0" err="1" smtClean="0">
                    <a:latin typeface="Arial" charset="0"/>
                    <a:ea typeface="Arial" charset="0"/>
                    <a:cs typeface="Arial" charset="0"/>
                  </a:rPr>
                  <a:t>Phao-lô</a:t>
                </a:r>
                <a:r>
                  <a:rPr lang="en-US" altLang="zh-CN" sz="2400" b="1" dirty="0" smtClean="0">
                    <a:latin typeface="Arial" charset="0"/>
                    <a:ea typeface="Arial" charset="0"/>
                    <a:cs typeface="Arial" charset="0"/>
                  </a:rPr>
                  <a:t> </a:t>
                </a:r>
                <a:endParaRPr lang="en-US" altLang="zh-CN" sz="2400" b="1" dirty="0">
                  <a:latin typeface="Arial" charset="0"/>
                  <a:ea typeface="Arial" charset="0"/>
                  <a:cs typeface="Arial" charset="0"/>
                </a:endParaRPr>
              </a:p>
              <a:p>
                <a:pPr eaLnBrk="0" hangingPunct="0"/>
                <a:r>
                  <a:rPr lang="en-US" altLang="zh-CN" b="1" dirty="0">
                    <a:latin typeface="Arial" charset="0"/>
                    <a:ea typeface="Arial" charset="0"/>
                    <a:cs typeface="Arial" charset="0"/>
                  </a:rPr>
                  <a:t> </a:t>
                </a:r>
              </a:p>
            </p:txBody>
          </p:sp>
          <p:sp>
            <p:nvSpPr>
              <p:cNvPr id="257067" name="Rectangle 62"/>
              <p:cNvSpPr>
                <a:spLocks noChangeArrowheads="1"/>
              </p:cNvSpPr>
              <p:nvPr/>
            </p:nvSpPr>
            <p:spPr bwMode="auto">
              <a:xfrm>
                <a:off x="2848" y="0"/>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6" name="Group 65"/>
            <p:cNvGrpSpPr>
              <a:grpSpLocks/>
            </p:cNvGrpSpPr>
            <p:nvPr/>
          </p:nvGrpSpPr>
          <p:grpSpPr bwMode="auto">
            <a:xfrm>
              <a:off x="0" y="748"/>
              <a:ext cx="1424" cy="748"/>
              <a:chOff x="0" y="748"/>
              <a:chExt cx="1424" cy="748"/>
            </a:xfrm>
          </p:grpSpPr>
          <p:sp>
            <p:nvSpPr>
              <p:cNvPr id="257064" name="Rectangle 47"/>
              <p:cNvSpPr>
                <a:spLocks noChangeArrowheads="1"/>
              </p:cNvSpPr>
              <p:nvPr/>
            </p:nvSpPr>
            <p:spPr bwMode="auto">
              <a:xfrm>
                <a:off x="32" y="748"/>
                <a:ext cx="136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algn="ctr" eaLnBrk="0" hangingPunct="0"/>
                <a:r>
                  <a:rPr lang="en-US" altLang="zh-CN" sz="2200" b="1" dirty="0" err="1" smtClean="0">
                    <a:latin typeface="Arial" charset="0"/>
                    <a:ea typeface="Arial" charset="0"/>
                    <a:cs typeface="Arial" charset="0"/>
                  </a:rPr>
                  <a:t>Thành</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lập</a:t>
                </a:r>
                <a:r>
                  <a:rPr lang="en-US" altLang="zh-CN" sz="2200" b="1" dirty="0" smtClean="0">
                    <a:latin typeface="Arial" charset="0"/>
                    <a:ea typeface="Arial" charset="0"/>
                    <a:cs typeface="Arial" charset="0"/>
                  </a:rPr>
                  <a:t> </a:t>
                </a:r>
              </a:p>
              <a:p>
                <a:pPr algn="ctr" eaLnBrk="0" hangingPunct="0"/>
                <a:r>
                  <a:rPr lang="en-US" altLang="zh-CN" sz="2200" b="1" dirty="0" err="1" smtClean="0">
                    <a:latin typeface="Arial" charset="0"/>
                    <a:ea typeface="Arial" charset="0"/>
                    <a:cs typeface="Arial" charset="0"/>
                  </a:rPr>
                  <a:t>Cơ</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sở</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Chính</a:t>
                </a:r>
                <a:r>
                  <a:rPr lang="en-US" altLang="zh-CN" sz="2200" b="1" dirty="0" smtClean="0">
                    <a:latin typeface="Arial" charset="0"/>
                    <a:ea typeface="Arial" charset="0"/>
                    <a:cs typeface="Arial" charset="0"/>
                  </a:rPr>
                  <a:t> </a:t>
                </a:r>
                <a:endParaRPr lang="en-US" altLang="zh-CN" sz="2200" b="1" dirty="0">
                  <a:latin typeface="Arial" charset="0"/>
                  <a:ea typeface="Arial" charset="0"/>
                  <a:cs typeface="Arial" charset="0"/>
                </a:endParaRPr>
              </a:p>
              <a:p>
                <a:pPr eaLnBrk="0" hangingPunct="0"/>
                <a:endParaRPr lang="en-US" altLang="zh-CN" sz="2200" b="1" dirty="0">
                  <a:latin typeface="Arial" charset="0"/>
                  <a:ea typeface="Arial" charset="0"/>
                  <a:cs typeface="Arial" charset="0"/>
                </a:endParaRPr>
              </a:p>
            </p:txBody>
          </p:sp>
          <p:sp>
            <p:nvSpPr>
              <p:cNvPr id="257065" name="Rectangle 64"/>
              <p:cNvSpPr>
                <a:spLocks noChangeArrowheads="1"/>
              </p:cNvSpPr>
              <p:nvPr/>
            </p:nvSpPr>
            <p:spPr bwMode="auto">
              <a:xfrm>
                <a:off x="0"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7" name="Group 67"/>
            <p:cNvGrpSpPr>
              <a:grpSpLocks/>
            </p:cNvGrpSpPr>
            <p:nvPr/>
          </p:nvGrpSpPr>
          <p:grpSpPr bwMode="auto">
            <a:xfrm>
              <a:off x="1424" y="748"/>
              <a:ext cx="1424" cy="748"/>
              <a:chOff x="1424" y="748"/>
              <a:chExt cx="1424" cy="748"/>
            </a:xfrm>
          </p:grpSpPr>
          <p:sp>
            <p:nvSpPr>
              <p:cNvPr id="257062" name="Rectangle 48"/>
              <p:cNvSpPr>
                <a:spLocks noChangeArrowheads="1"/>
              </p:cNvSpPr>
              <p:nvPr/>
            </p:nvSpPr>
            <p:spPr bwMode="auto">
              <a:xfrm>
                <a:off x="1456" y="748"/>
                <a:ext cx="136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algn="ctr" eaLnBrk="0" hangingPunct="0"/>
                <a:r>
                  <a:rPr lang="en-US" altLang="zh-CN" sz="2200" b="1" dirty="0" err="1" smtClean="0">
                    <a:latin typeface="Arial" charset="0"/>
                    <a:ea typeface="Arial" charset="0"/>
                    <a:cs typeface="Arial" charset="0"/>
                  </a:rPr>
                  <a:t>Truyền</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giáo</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vùng</a:t>
                </a:r>
                <a:r>
                  <a:rPr lang="en-US" altLang="zh-CN" sz="2200" b="1" dirty="0" smtClean="0">
                    <a:latin typeface="Arial" charset="0"/>
                    <a:ea typeface="Arial" charset="0"/>
                    <a:cs typeface="Arial" charset="0"/>
                  </a:rPr>
                  <a:t> </a:t>
                </a:r>
              </a:p>
              <a:p>
                <a:pPr algn="ctr" eaLnBrk="0" hangingPunct="0"/>
                <a:r>
                  <a:rPr lang="en-US" altLang="zh-CN" sz="2200" b="1" dirty="0" err="1" smtClean="0">
                    <a:latin typeface="Arial" charset="0"/>
                    <a:ea typeface="Arial" charset="0"/>
                    <a:cs typeface="Arial" charset="0"/>
                  </a:rPr>
                  <a:t>Lân</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Cận</a:t>
                </a:r>
                <a:endParaRPr lang="en-US" altLang="zh-CN" sz="2200" b="1" dirty="0">
                  <a:latin typeface="Arial" charset="0"/>
                  <a:ea typeface="Arial" charset="0"/>
                  <a:cs typeface="Arial" charset="0"/>
                </a:endParaRPr>
              </a:p>
              <a:p>
                <a:pPr eaLnBrk="0" hangingPunct="0"/>
                <a:endParaRPr lang="en-US" altLang="zh-CN" sz="2200" b="1" dirty="0">
                  <a:latin typeface="Arial" charset="0"/>
                  <a:ea typeface="Arial" charset="0"/>
                  <a:cs typeface="Arial" charset="0"/>
                </a:endParaRPr>
              </a:p>
            </p:txBody>
          </p:sp>
          <p:sp>
            <p:nvSpPr>
              <p:cNvPr id="257063" name="Rectangle 66"/>
              <p:cNvSpPr>
                <a:spLocks noChangeArrowheads="1"/>
              </p:cNvSpPr>
              <p:nvPr/>
            </p:nvSpPr>
            <p:spPr bwMode="auto">
              <a:xfrm>
                <a:off x="1424"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8" name="Group 69"/>
            <p:cNvGrpSpPr>
              <a:grpSpLocks/>
            </p:cNvGrpSpPr>
            <p:nvPr/>
          </p:nvGrpSpPr>
          <p:grpSpPr bwMode="auto">
            <a:xfrm>
              <a:off x="2848" y="748"/>
              <a:ext cx="1416" cy="748"/>
              <a:chOff x="2848" y="748"/>
              <a:chExt cx="1416" cy="748"/>
            </a:xfrm>
          </p:grpSpPr>
          <p:sp>
            <p:nvSpPr>
              <p:cNvPr id="257060" name="Rectangle 49"/>
              <p:cNvSpPr>
                <a:spLocks noChangeArrowheads="1"/>
              </p:cNvSpPr>
              <p:nvPr/>
            </p:nvSpPr>
            <p:spPr bwMode="auto">
              <a:xfrm>
                <a:off x="2880" y="748"/>
                <a:ext cx="135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eaLnBrk="0" hangingPunct="0"/>
                <a:r>
                  <a:rPr lang="en-US" altLang="zh-CN" sz="2200" b="1" dirty="0" err="1" smtClean="0">
                    <a:latin typeface="Arial" charset="0"/>
                    <a:ea typeface="Arial" charset="0"/>
                    <a:cs typeface="Arial" charset="0"/>
                  </a:rPr>
                  <a:t>Những</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chuyến</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Hành</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trình</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Truyền</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giáo</a:t>
                </a:r>
                <a:endParaRPr lang="en-US" altLang="zh-CN" sz="2200" b="1" dirty="0">
                  <a:latin typeface="Arial" charset="0"/>
                  <a:ea typeface="Arial" charset="0"/>
                  <a:cs typeface="Arial" charset="0"/>
                </a:endParaRPr>
              </a:p>
              <a:p>
                <a:pPr eaLnBrk="0" hangingPunct="0"/>
                <a:r>
                  <a:rPr lang="en-US" altLang="zh-CN" sz="2200" b="1" dirty="0">
                    <a:latin typeface="Arial" charset="0"/>
                    <a:ea typeface="Arial" charset="0"/>
                    <a:cs typeface="Arial" charset="0"/>
                  </a:rPr>
                  <a:t> </a:t>
                </a:r>
              </a:p>
            </p:txBody>
          </p:sp>
          <p:sp>
            <p:nvSpPr>
              <p:cNvPr id="257061" name="Rectangle 68"/>
              <p:cNvSpPr>
                <a:spLocks noChangeArrowheads="1"/>
              </p:cNvSpPr>
              <p:nvPr/>
            </p:nvSpPr>
            <p:spPr bwMode="auto">
              <a:xfrm>
                <a:off x="2848" y="748"/>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9" name="Group 71"/>
            <p:cNvGrpSpPr>
              <a:grpSpLocks/>
            </p:cNvGrpSpPr>
            <p:nvPr/>
          </p:nvGrpSpPr>
          <p:grpSpPr bwMode="auto">
            <a:xfrm>
              <a:off x="0" y="1496"/>
              <a:ext cx="774" cy="748"/>
              <a:chOff x="0" y="1496"/>
              <a:chExt cx="774" cy="748"/>
            </a:xfrm>
          </p:grpSpPr>
          <p:sp>
            <p:nvSpPr>
              <p:cNvPr id="257058" name="Rectangle 50"/>
              <p:cNvSpPr>
                <a:spLocks noChangeArrowheads="1"/>
              </p:cNvSpPr>
              <p:nvPr/>
            </p:nvSpPr>
            <p:spPr bwMode="auto">
              <a:xfrm>
                <a:off x="17" y="1496"/>
                <a:ext cx="757"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000" b="1" dirty="0" err="1" smtClean="0">
                    <a:latin typeface="Arial" charset="0"/>
                    <a:ea typeface="Arial" charset="0"/>
                    <a:cs typeface="Arial" charset="0"/>
                  </a:rPr>
                  <a:t>Thành</a:t>
                </a:r>
                <a:r>
                  <a:rPr lang="en-US" altLang="zh-CN" sz="2000" b="1" dirty="0" smtClean="0">
                    <a:latin typeface="Arial" charset="0"/>
                    <a:ea typeface="Arial" charset="0"/>
                    <a:cs typeface="Arial" charset="0"/>
                  </a:rPr>
                  <a:t> </a:t>
                </a:r>
                <a:r>
                  <a:rPr lang="en-US" altLang="zh-CN" sz="2000" b="1" dirty="0" err="1" smtClean="0">
                    <a:latin typeface="Arial" charset="0"/>
                    <a:ea typeface="Arial" charset="0"/>
                    <a:cs typeface="Arial" charset="0"/>
                  </a:rPr>
                  <a:t>lập</a:t>
                </a:r>
                <a:endParaRPr lang="en-US" altLang="zh-CN" sz="2000" b="1" dirty="0">
                  <a:latin typeface="Arial" charset="0"/>
                  <a:ea typeface="Arial" charset="0"/>
                  <a:cs typeface="Arial" charset="0"/>
                </a:endParaRPr>
              </a:p>
              <a:p>
                <a:pPr algn="ctr"/>
                <a:r>
                  <a:rPr lang="en-US" altLang="zh-CN" sz="2000" b="1" dirty="0">
                    <a:latin typeface="Arial" charset="0"/>
                    <a:ea typeface="Arial" charset="0"/>
                    <a:cs typeface="Arial" charset="0"/>
                  </a:rPr>
                  <a:t>1–2</a:t>
                </a:r>
              </a:p>
            </p:txBody>
          </p:sp>
          <p:sp>
            <p:nvSpPr>
              <p:cNvPr id="257059" name="Rectangle 70"/>
              <p:cNvSpPr>
                <a:spLocks noChangeArrowheads="1"/>
              </p:cNvSpPr>
              <p:nvPr/>
            </p:nvSpPr>
            <p:spPr bwMode="auto">
              <a:xfrm>
                <a:off x="0" y="1496"/>
                <a:ext cx="755"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0" name="Group 73"/>
            <p:cNvGrpSpPr>
              <a:grpSpLocks/>
            </p:cNvGrpSpPr>
            <p:nvPr/>
          </p:nvGrpSpPr>
          <p:grpSpPr bwMode="auto">
            <a:xfrm>
              <a:off x="744" y="1496"/>
              <a:ext cx="680" cy="748"/>
              <a:chOff x="744" y="1496"/>
              <a:chExt cx="680" cy="748"/>
            </a:xfrm>
          </p:grpSpPr>
          <p:sp>
            <p:nvSpPr>
              <p:cNvPr id="257056" name="Rectangle 51"/>
              <p:cNvSpPr>
                <a:spLocks noChangeArrowheads="1"/>
              </p:cNvSpPr>
              <p:nvPr/>
            </p:nvSpPr>
            <p:spPr bwMode="auto">
              <a:xfrm>
                <a:off x="744" y="1496"/>
                <a:ext cx="6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000" b="1" dirty="0" err="1" smtClean="0">
                    <a:latin typeface="Arial" charset="0"/>
                    <a:ea typeface="Arial" charset="0"/>
                    <a:cs typeface="Arial" charset="0"/>
                  </a:rPr>
                  <a:t>Phát</a:t>
                </a:r>
                <a:r>
                  <a:rPr lang="en-US" altLang="zh-CN" sz="2000" b="1" dirty="0" smtClean="0">
                    <a:latin typeface="Arial" charset="0"/>
                    <a:ea typeface="Arial" charset="0"/>
                    <a:cs typeface="Arial" charset="0"/>
                  </a:rPr>
                  <a:t> </a:t>
                </a:r>
                <a:r>
                  <a:rPr lang="en-US" altLang="zh-CN" sz="2000" b="1" dirty="0" err="1" smtClean="0">
                    <a:latin typeface="Arial" charset="0"/>
                    <a:ea typeface="Arial" charset="0"/>
                    <a:cs typeface="Arial" charset="0"/>
                  </a:rPr>
                  <a:t>triển</a:t>
                </a:r>
                <a:endParaRPr lang="en-US" altLang="zh-CN" sz="2000" b="1" dirty="0">
                  <a:latin typeface="Arial" charset="0"/>
                  <a:ea typeface="Arial" charset="0"/>
                  <a:cs typeface="Arial" charset="0"/>
                </a:endParaRPr>
              </a:p>
              <a:p>
                <a:pPr algn="ctr" eaLnBrk="0" hangingPunct="0"/>
                <a:r>
                  <a:rPr lang="en-US" altLang="zh-CN" sz="2000" b="1" dirty="0">
                    <a:latin typeface="Arial" charset="0"/>
                    <a:ea typeface="Arial" charset="0"/>
                    <a:cs typeface="Arial" charset="0"/>
                  </a:rPr>
                  <a:t>3:1–6:7</a:t>
                </a:r>
              </a:p>
            </p:txBody>
          </p:sp>
          <p:sp>
            <p:nvSpPr>
              <p:cNvPr id="257057" name="Rectangle 72"/>
              <p:cNvSpPr>
                <a:spLocks noChangeArrowheads="1"/>
              </p:cNvSpPr>
              <p:nvPr/>
            </p:nvSpPr>
            <p:spPr bwMode="auto">
              <a:xfrm>
                <a:off x="755" y="1496"/>
                <a:ext cx="66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1" name="Group 75"/>
            <p:cNvGrpSpPr>
              <a:grpSpLocks/>
            </p:cNvGrpSpPr>
            <p:nvPr/>
          </p:nvGrpSpPr>
          <p:grpSpPr bwMode="auto">
            <a:xfrm>
              <a:off x="1424" y="1496"/>
              <a:ext cx="712" cy="748"/>
              <a:chOff x="1424" y="1496"/>
              <a:chExt cx="712" cy="748"/>
            </a:xfrm>
          </p:grpSpPr>
          <p:sp>
            <p:nvSpPr>
              <p:cNvPr id="257054" name="Rectangle 52"/>
              <p:cNvSpPr>
                <a:spLocks noChangeArrowheads="1"/>
              </p:cNvSpPr>
              <p:nvPr/>
            </p:nvSpPr>
            <p:spPr bwMode="auto">
              <a:xfrm>
                <a:off x="1456" y="1496"/>
                <a:ext cx="6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200" b="1" dirty="0" err="1" smtClean="0">
                    <a:latin typeface="Arial" charset="0"/>
                    <a:ea typeface="Arial" charset="0"/>
                    <a:cs typeface="Arial" charset="0"/>
                  </a:rPr>
                  <a:t>Êtiên</a:t>
                </a:r>
                <a:endParaRPr lang="en-US" altLang="zh-CN" sz="2000" b="1" dirty="0">
                  <a:latin typeface="Arial" charset="0"/>
                  <a:ea typeface="Arial" charset="0"/>
                  <a:cs typeface="Arial" charset="0"/>
                </a:endParaRPr>
              </a:p>
              <a:p>
                <a:pPr algn="ctr" eaLnBrk="0" hangingPunct="0"/>
                <a:r>
                  <a:rPr lang="en-US" altLang="zh-CN" sz="2000" b="1" dirty="0">
                    <a:latin typeface="Arial" charset="0"/>
                    <a:ea typeface="Arial" charset="0"/>
                    <a:cs typeface="Arial" charset="0"/>
                  </a:rPr>
                  <a:t>6:8–8:3</a:t>
                </a:r>
              </a:p>
            </p:txBody>
          </p:sp>
          <p:sp>
            <p:nvSpPr>
              <p:cNvPr id="257055" name="Rectangle 74"/>
              <p:cNvSpPr>
                <a:spLocks noChangeArrowheads="1"/>
              </p:cNvSpPr>
              <p:nvPr/>
            </p:nvSpPr>
            <p:spPr bwMode="auto">
              <a:xfrm>
                <a:off x="1424"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2" name="Group 77"/>
            <p:cNvGrpSpPr>
              <a:grpSpLocks/>
            </p:cNvGrpSpPr>
            <p:nvPr/>
          </p:nvGrpSpPr>
          <p:grpSpPr bwMode="auto">
            <a:xfrm>
              <a:off x="2136" y="1496"/>
              <a:ext cx="712" cy="748"/>
              <a:chOff x="2136" y="1496"/>
              <a:chExt cx="712" cy="748"/>
            </a:xfrm>
          </p:grpSpPr>
          <p:sp>
            <p:nvSpPr>
              <p:cNvPr id="257052" name="Rectangle 53"/>
              <p:cNvSpPr>
                <a:spLocks noChangeArrowheads="1"/>
              </p:cNvSpPr>
              <p:nvPr/>
            </p:nvSpPr>
            <p:spPr bwMode="auto">
              <a:xfrm>
                <a:off x="2168" y="1496"/>
                <a:ext cx="6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000" b="1" dirty="0" err="1" smtClean="0">
                    <a:latin typeface="Arial" charset="0"/>
                    <a:ea typeface="Arial" charset="0"/>
                    <a:cs typeface="Arial" charset="0"/>
                  </a:rPr>
                  <a:t>Philíp</a:t>
                </a:r>
                <a:endParaRPr lang="en-US" altLang="zh-CN" sz="2000" b="1" dirty="0">
                  <a:latin typeface="Arial" charset="0"/>
                  <a:ea typeface="Arial" charset="0"/>
                  <a:cs typeface="Arial" charset="0"/>
                </a:endParaRPr>
              </a:p>
              <a:p>
                <a:pPr eaLnBrk="0" hangingPunct="0"/>
                <a:r>
                  <a:rPr lang="en-US" altLang="zh-CN" sz="2000" b="1" dirty="0" smtClean="0">
                    <a:latin typeface="Arial" charset="0"/>
                    <a:ea typeface="Arial" charset="0"/>
                    <a:cs typeface="Arial" charset="0"/>
                  </a:rPr>
                  <a:t>     8:4-40</a:t>
                </a:r>
                <a:endParaRPr lang="en-US" altLang="zh-CN" sz="2000" b="1" dirty="0">
                  <a:latin typeface="Arial" charset="0"/>
                  <a:ea typeface="Arial" charset="0"/>
                  <a:cs typeface="Arial" charset="0"/>
                </a:endParaRPr>
              </a:p>
            </p:txBody>
          </p:sp>
          <p:sp>
            <p:nvSpPr>
              <p:cNvPr id="257053" name="Rectangle 76"/>
              <p:cNvSpPr>
                <a:spLocks noChangeArrowheads="1"/>
              </p:cNvSpPr>
              <p:nvPr/>
            </p:nvSpPr>
            <p:spPr bwMode="auto">
              <a:xfrm>
                <a:off x="2136"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3" name="Group 79"/>
            <p:cNvGrpSpPr>
              <a:grpSpLocks/>
            </p:cNvGrpSpPr>
            <p:nvPr/>
          </p:nvGrpSpPr>
          <p:grpSpPr bwMode="auto">
            <a:xfrm>
              <a:off x="2848" y="1496"/>
              <a:ext cx="712" cy="748"/>
              <a:chOff x="2848" y="1496"/>
              <a:chExt cx="712" cy="748"/>
            </a:xfrm>
          </p:grpSpPr>
          <p:sp>
            <p:nvSpPr>
              <p:cNvPr id="257050" name="Rectangle 54"/>
              <p:cNvSpPr>
                <a:spLocks noChangeArrowheads="1"/>
              </p:cNvSpPr>
              <p:nvPr/>
            </p:nvSpPr>
            <p:spPr bwMode="auto">
              <a:xfrm>
                <a:off x="2880" y="1496"/>
                <a:ext cx="6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000" b="1" dirty="0" err="1" smtClean="0">
                    <a:latin typeface="Arial" charset="0"/>
                    <a:ea typeface="Arial" charset="0"/>
                    <a:cs typeface="Arial" charset="0"/>
                  </a:rPr>
                  <a:t>Đamách</a:t>
                </a:r>
                <a:endParaRPr lang="en-US" altLang="zh-CN" sz="2000" b="1" dirty="0">
                  <a:latin typeface="Arial" charset="0"/>
                  <a:ea typeface="Arial" charset="0"/>
                  <a:cs typeface="Arial" charset="0"/>
                </a:endParaRPr>
              </a:p>
              <a:p>
                <a:pPr algn="ctr" eaLnBrk="0" hangingPunct="0"/>
                <a:r>
                  <a:rPr lang="en-US" altLang="zh-CN" sz="2000" b="1" dirty="0">
                    <a:latin typeface="Arial" charset="0"/>
                    <a:ea typeface="Arial" charset="0"/>
                    <a:cs typeface="Arial" charset="0"/>
                  </a:rPr>
                  <a:t>9:1-31</a:t>
                </a:r>
              </a:p>
            </p:txBody>
          </p:sp>
          <p:sp>
            <p:nvSpPr>
              <p:cNvPr id="257051" name="Rectangle 78"/>
              <p:cNvSpPr>
                <a:spLocks noChangeArrowheads="1"/>
              </p:cNvSpPr>
              <p:nvPr/>
            </p:nvSpPr>
            <p:spPr bwMode="auto">
              <a:xfrm>
                <a:off x="2848"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4" name="Group 81"/>
            <p:cNvGrpSpPr>
              <a:grpSpLocks/>
            </p:cNvGrpSpPr>
            <p:nvPr/>
          </p:nvGrpSpPr>
          <p:grpSpPr bwMode="auto">
            <a:xfrm>
              <a:off x="3560" y="1496"/>
              <a:ext cx="704" cy="748"/>
              <a:chOff x="3560" y="1496"/>
              <a:chExt cx="704" cy="748"/>
            </a:xfrm>
          </p:grpSpPr>
          <p:sp>
            <p:nvSpPr>
              <p:cNvPr id="257048" name="Rectangle 55"/>
              <p:cNvSpPr>
                <a:spLocks noChangeArrowheads="1"/>
              </p:cNvSpPr>
              <p:nvPr/>
            </p:nvSpPr>
            <p:spPr bwMode="auto">
              <a:xfrm>
                <a:off x="3592" y="1496"/>
                <a:ext cx="64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2000" b="1" dirty="0" err="1" smtClean="0">
                    <a:latin typeface="Arial" charset="0"/>
                    <a:ea typeface="Arial" charset="0"/>
                    <a:cs typeface="Arial" charset="0"/>
                  </a:rPr>
                  <a:t>Đến</a:t>
                </a:r>
                <a:r>
                  <a:rPr lang="en-US" altLang="zh-CN" sz="2000" b="1" dirty="0" smtClean="0">
                    <a:latin typeface="Arial" charset="0"/>
                    <a:ea typeface="Arial" charset="0"/>
                    <a:cs typeface="Arial" charset="0"/>
                  </a:rPr>
                  <a:t> </a:t>
                </a:r>
                <a:r>
                  <a:rPr lang="en-US" altLang="zh-CN" sz="2000" b="1" dirty="0" err="1" smtClean="0">
                    <a:latin typeface="Arial" charset="0"/>
                    <a:ea typeface="Arial" charset="0"/>
                    <a:cs typeface="Arial" charset="0"/>
                  </a:rPr>
                  <a:t>Rôma</a:t>
                </a:r>
                <a:endParaRPr lang="en-US" altLang="zh-CN" sz="2000" b="1" dirty="0">
                  <a:latin typeface="Arial" charset="0"/>
                  <a:ea typeface="Arial" charset="0"/>
                  <a:cs typeface="Arial" charset="0"/>
                </a:endParaRPr>
              </a:p>
              <a:p>
                <a:pPr algn="ctr" eaLnBrk="0" hangingPunct="0"/>
                <a:r>
                  <a:rPr lang="en-US" altLang="zh-CN" sz="2000" b="1" dirty="0">
                    <a:latin typeface="Arial" charset="0"/>
                    <a:ea typeface="Arial" charset="0"/>
                    <a:cs typeface="Arial" charset="0"/>
                  </a:rPr>
                  <a:t>28:30-31</a:t>
                </a:r>
              </a:p>
            </p:txBody>
          </p:sp>
          <p:sp>
            <p:nvSpPr>
              <p:cNvPr id="257049" name="Rectangle 80"/>
              <p:cNvSpPr>
                <a:spLocks noChangeArrowheads="1"/>
              </p:cNvSpPr>
              <p:nvPr/>
            </p:nvSpPr>
            <p:spPr bwMode="auto">
              <a:xfrm>
                <a:off x="3560" y="1496"/>
                <a:ext cx="70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5" name="Group 83"/>
            <p:cNvGrpSpPr>
              <a:grpSpLocks/>
            </p:cNvGrpSpPr>
            <p:nvPr/>
          </p:nvGrpSpPr>
          <p:grpSpPr bwMode="auto">
            <a:xfrm>
              <a:off x="0" y="2244"/>
              <a:ext cx="4264" cy="633"/>
              <a:chOff x="0" y="2244"/>
              <a:chExt cx="4264" cy="633"/>
            </a:xfrm>
          </p:grpSpPr>
          <p:sp>
            <p:nvSpPr>
              <p:cNvPr id="257046" name="Rectangle 56"/>
              <p:cNvSpPr>
                <a:spLocks noChangeArrowheads="1"/>
              </p:cNvSpPr>
              <p:nvPr/>
            </p:nvSpPr>
            <p:spPr bwMode="auto">
              <a:xfrm>
                <a:off x="32" y="2244"/>
                <a:ext cx="420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algn="ctr" eaLnBrk="0" hangingPunct="0"/>
                <a:r>
                  <a:rPr lang="en-US" altLang="zh-CN" sz="2200" b="1" dirty="0" err="1" smtClean="0">
                    <a:latin typeface="Arial" charset="0"/>
                    <a:ea typeface="Arial" charset="0"/>
                    <a:cs typeface="Arial" charset="0"/>
                  </a:rPr>
                  <a:t>Rôma</a:t>
                </a:r>
                <a:endParaRPr lang="en-US" altLang="zh-CN" sz="2200" b="1" dirty="0">
                  <a:latin typeface="Arial" charset="0"/>
                  <a:ea typeface="Arial" charset="0"/>
                  <a:cs typeface="Arial" charset="0"/>
                </a:endParaRPr>
              </a:p>
              <a:p>
                <a:pPr eaLnBrk="0" hangingPunct="0"/>
                <a:r>
                  <a:rPr lang="en-US" altLang="zh-CN" sz="2200" b="1" dirty="0">
                    <a:latin typeface="Arial" charset="0"/>
                    <a:ea typeface="Arial" charset="0"/>
                    <a:cs typeface="Arial" charset="0"/>
                  </a:rPr>
                  <a:t> </a:t>
                </a:r>
              </a:p>
            </p:txBody>
          </p:sp>
          <p:sp>
            <p:nvSpPr>
              <p:cNvPr id="257047" name="Rectangle 82"/>
              <p:cNvSpPr>
                <a:spLocks noChangeArrowheads="1"/>
              </p:cNvSpPr>
              <p:nvPr/>
            </p:nvSpPr>
            <p:spPr bwMode="auto">
              <a:xfrm>
                <a:off x="0" y="2244"/>
                <a:ext cx="42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6" name="Group 85"/>
            <p:cNvGrpSpPr>
              <a:grpSpLocks/>
            </p:cNvGrpSpPr>
            <p:nvPr/>
          </p:nvGrpSpPr>
          <p:grpSpPr bwMode="auto">
            <a:xfrm>
              <a:off x="0" y="2877"/>
              <a:ext cx="4264" cy="748"/>
              <a:chOff x="0" y="2877"/>
              <a:chExt cx="4264" cy="748"/>
            </a:xfrm>
          </p:grpSpPr>
          <p:sp>
            <p:nvSpPr>
              <p:cNvPr id="257044" name="Rectangle 57"/>
              <p:cNvSpPr>
                <a:spLocks noChangeArrowheads="1"/>
              </p:cNvSpPr>
              <p:nvPr/>
            </p:nvSpPr>
            <p:spPr bwMode="auto">
              <a:xfrm>
                <a:off x="32" y="2877"/>
                <a:ext cx="420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2200" b="1" dirty="0">
                    <a:latin typeface="Arial" charset="0"/>
                    <a:ea typeface="Arial" charset="0"/>
                    <a:cs typeface="Arial" charset="0"/>
                  </a:rPr>
                  <a:t> </a:t>
                </a:r>
              </a:p>
              <a:p>
                <a:pPr algn="ctr" eaLnBrk="0" hangingPunct="0"/>
                <a:r>
                  <a:rPr lang="en-US" altLang="zh-CN" sz="2200" b="1" dirty="0" smtClean="0">
                    <a:latin typeface="Arial" charset="0"/>
                    <a:ea typeface="Arial" charset="0"/>
                    <a:cs typeface="Arial" charset="0"/>
                  </a:rPr>
                  <a:t>SC </a:t>
                </a:r>
                <a:r>
                  <a:rPr lang="en-US" altLang="zh-CN" sz="2200" b="1" dirty="0">
                    <a:latin typeface="Arial" charset="0"/>
                    <a:ea typeface="Arial" charset="0"/>
                    <a:cs typeface="Arial" charset="0"/>
                  </a:rPr>
                  <a:t>62 </a:t>
                </a:r>
              </a:p>
              <a:p>
                <a:pPr algn="ctr" eaLnBrk="0" hangingPunct="0"/>
                <a:r>
                  <a:rPr lang="en-US" altLang="zh-CN" sz="2200" b="1" dirty="0" smtClean="0">
                    <a:latin typeface="Arial" charset="0"/>
                    <a:ea typeface="Arial" charset="0"/>
                    <a:cs typeface="Arial" charset="0"/>
                  </a:rPr>
                  <a:t>(</a:t>
                </a:r>
                <a:r>
                  <a:rPr lang="en-US" altLang="zh-CN" sz="2200" b="1" dirty="0" err="1" smtClean="0">
                    <a:latin typeface="Arial" charset="0"/>
                    <a:ea typeface="Arial" charset="0"/>
                    <a:cs typeface="Arial" charset="0"/>
                  </a:rPr>
                  <a:t>hoàn</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tất</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sau</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khi</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Phao-lô</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bị</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giam</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lỏng</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tại</a:t>
                </a:r>
                <a:r>
                  <a:rPr lang="en-US" altLang="zh-CN" sz="2200" b="1" dirty="0" smtClean="0">
                    <a:latin typeface="Arial" charset="0"/>
                    <a:ea typeface="Arial" charset="0"/>
                    <a:cs typeface="Arial" charset="0"/>
                  </a:rPr>
                  <a:t> </a:t>
                </a:r>
                <a:r>
                  <a:rPr lang="en-US" altLang="zh-CN" sz="2200" b="1" dirty="0" err="1" smtClean="0">
                    <a:latin typeface="Arial" charset="0"/>
                    <a:ea typeface="Arial" charset="0"/>
                    <a:cs typeface="Arial" charset="0"/>
                  </a:rPr>
                  <a:t>gia</a:t>
                </a:r>
                <a:r>
                  <a:rPr lang="en-US" altLang="zh-CN" sz="2200" b="1" dirty="0" smtClean="0">
                    <a:latin typeface="Arial" charset="0"/>
                    <a:ea typeface="Arial" charset="0"/>
                    <a:cs typeface="Arial" charset="0"/>
                  </a:rPr>
                  <a:t>)</a:t>
                </a:r>
                <a:endParaRPr lang="en-US" altLang="zh-CN" sz="2200" b="1" dirty="0">
                  <a:latin typeface="Arial" charset="0"/>
                  <a:ea typeface="Arial" charset="0"/>
                  <a:cs typeface="Arial" charset="0"/>
                </a:endParaRPr>
              </a:p>
              <a:p>
                <a:pPr eaLnBrk="0" hangingPunct="0"/>
                <a:r>
                  <a:rPr lang="en-US" altLang="zh-CN" sz="2200" b="1" dirty="0">
                    <a:latin typeface="Arial" charset="0"/>
                    <a:ea typeface="Arial" charset="0"/>
                    <a:cs typeface="Arial" charset="0"/>
                  </a:rPr>
                  <a:t> </a:t>
                </a:r>
              </a:p>
            </p:txBody>
          </p:sp>
          <p:sp>
            <p:nvSpPr>
              <p:cNvPr id="257045" name="Rectangle 84"/>
              <p:cNvSpPr>
                <a:spLocks noChangeArrowheads="1"/>
              </p:cNvSpPr>
              <p:nvPr/>
            </p:nvSpPr>
            <p:spPr bwMode="auto">
              <a:xfrm>
                <a:off x="0" y="2877"/>
                <a:ext cx="426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sp>
        <p:nvSpPr>
          <p:cNvPr id="257027" name="Text Box 87"/>
          <p:cNvSpPr txBox="1">
            <a:spLocks noChangeArrowheads="1"/>
          </p:cNvSpPr>
          <p:nvPr/>
        </p:nvSpPr>
        <p:spPr bwMode="auto">
          <a:xfrm>
            <a:off x="3048000" y="106363"/>
            <a:ext cx="5486400" cy="579437"/>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dirty="0" err="1" smtClean="0">
                <a:solidFill>
                  <a:srgbClr val="FFFFFF"/>
                </a:solidFill>
                <a:latin typeface="Arial" charset="0"/>
                <a:ea typeface="Arial" charset="0"/>
                <a:cs typeface="Arial" charset="0"/>
              </a:rPr>
              <a:t>Công</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vụ</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các</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Sứ</a:t>
            </a:r>
            <a:r>
              <a:rPr lang="en-US" altLang="zh-CN" sz="3200" b="1" dirty="0" smtClean="0">
                <a:solidFill>
                  <a:srgbClr val="FFFFFF"/>
                </a:solidFill>
                <a:latin typeface="Arial" charset="0"/>
                <a:ea typeface="Arial" charset="0"/>
                <a:cs typeface="Arial" charset="0"/>
              </a:rPr>
              <a:t> </a:t>
            </a:r>
            <a:r>
              <a:rPr lang="en-US" altLang="zh-CN" sz="3200" b="1" dirty="0" err="1" smtClean="0">
                <a:solidFill>
                  <a:srgbClr val="FFFFFF"/>
                </a:solidFill>
                <a:latin typeface="Arial" charset="0"/>
                <a:ea typeface="Arial" charset="0"/>
                <a:cs typeface="Arial" charset="0"/>
              </a:rPr>
              <a:t>Đồ</a:t>
            </a:r>
            <a:endParaRPr lang="en-US" sz="3200" dirty="0">
              <a:solidFill>
                <a:srgbClr val="FFFFFF"/>
              </a:solidFill>
              <a:latin typeface="Arial" charset="0"/>
              <a:ea typeface="Arial" charset="0"/>
              <a:cs typeface="Arial" charset="0"/>
            </a:endParaRPr>
          </a:p>
        </p:txBody>
      </p:sp>
      <p:sp>
        <p:nvSpPr>
          <p:cNvPr id="257028" name="Rectangle 88"/>
          <p:cNvSpPr>
            <a:spLocks noGrp="1" noChangeArrowheads="1"/>
          </p:cNvSpPr>
          <p:nvPr>
            <p:ph type="title" idx="4294967295"/>
          </p:nvPr>
        </p:nvSpPr>
        <p:spPr>
          <a:xfrm>
            <a:off x="0" y="0"/>
            <a:ext cx="3124200" cy="457200"/>
          </a:xfrm>
          <a:noFill/>
        </p:spPr>
        <p:txBody>
          <a:bodyPr>
            <a:normAutofit fontScale="90000"/>
          </a:bodyPr>
          <a:lstStyle/>
          <a:p>
            <a:pPr algn="l" eaLnBrk="1" hangingPunct="1"/>
            <a:r>
              <a:rPr lang="en-US" sz="2400" dirty="0" err="1" smtClean="0">
                <a:latin typeface="Arial" charset="0"/>
                <a:ea typeface="ＭＳ Ｐゴシック" charset="0"/>
                <a:cs typeface="Arial" charset="0"/>
              </a:rPr>
              <a:t>Biểu</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đồ</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của</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sách</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cuối</a:t>
            </a:r>
            <a:r>
              <a:rPr lang="en-US" sz="2400" dirty="0" smtClean="0">
                <a:latin typeface="Arial" charset="0"/>
                <a:ea typeface="ＭＳ Ｐゴシック" charset="0"/>
                <a:cs typeface="Arial" charset="0"/>
              </a:rPr>
              <a:t>)</a:t>
            </a:r>
            <a:endParaRPr lang="en-US" sz="2400" dirty="0">
              <a:latin typeface="Arial" charset="0"/>
              <a:ea typeface="ＭＳ Ｐゴシック" charset="0"/>
              <a:cs typeface="Arial" charset="0"/>
            </a:endParaRPr>
          </a:p>
        </p:txBody>
      </p:sp>
      <p:sp>
        <p:nvSpPr>
          <p:cNvPr id="257029"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120</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E9E2B6"/>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sp>
        <p:nvSpPr>
          <p:cNvPr id="259073" name="Text Box 2"/>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120</a:t>
            </a:r>
          </a:p>
        </p:txBody>
      </p:sp>
      <p:sp>
        <p:nvSpPr>
          <p:cNvPr id="259074" name="Text Box 8"/>
          <p:cNvSpPr txBox="1">
            <a:spLocks noChangeArrowheads="1"/>
          </p:cNvSpPr>
          <p:nvPr/>
        </p:nvSpPr>
        <p:spPr bwMode="auto">
          <a:xfrm>
            <a:off x="68263" y="838200"/>
            <a:ext cx="9063037" cy="3170099"/>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err="1" smtClean="0">
                <a:solidFill>
                  <a:srgbClr val="FFC000"/>
                </a:solidFill>
                <a:latin typeface="Arial" charset="0"/>
                <a:cs typeface="Arial" charset="0"/>
              </a:rPr>
              <a:t>Câu</a:t>
            </a:r>
            <a:r>
              <a:rPr lang="en-US" altLang="zh-CN" sz="3200" b="1" u="sng" dirty="0" smtClean="0">
                <a:solidFill>
                  <a:srgbClr val="FFC000"/>
                </a:solidFill>
                <a:latin typeface="Arial" charset="0"/>
                <a:cs typeface="Arial" charset="0"/>
              </a:rPr>
              <a:t> </a:t>
            </a:r>
            <a:r>
              <a:rPr lang="en-US" altLang="zh-CN" sz="3200" b="1" u="sng" dirty="0" err="1" smtClean="0">
                <a:solidFill>
                  <a:srgbClr val="FFC000"/>
                </a:solidFill>
                <a:latin typeface="Arial" charset="0"/>
                <a:cs typeface="Arial" charset="0"/>
              </a:rPr>
              <a:t>Tóm</a:t>
            </a:r>
            <a:r>
              <a:rPr lang="en-US" altLang="zh-CN" sz="3200" b="1" u="sng" dirty="0" smtClean="0">
                <a:solidFill>
                  <a:srgbClr val="FFC000"/>
                </a:solidFill>
                <a:latin typeface="Arial" charset="0"/>
                <a:cs typeface="Arial" charset="0"/>
              </a:rPr>
              <a:t> </a:t>
            </a:r>
            <a:r>
              <a:rPr lang="en-US" altLang="zh-CN" sz="3200" b="1" u="sng" dirty="0" err="1" smtClean="0">
                <a:solidFill>
                  <a:srgbClr val="FFC000"/>
                </a:solidFill>
                <a:latin typeface="Arial" charset="0"/>
                <a:cs typeface="Arial" charset="0"/>
              </a:rPr>
              <a:t>tắt</a:t>
            </a:r>
            <a:endParaRPr lang="en-US" altLang="zh-CN" sz="3200" b="1" dirty="0">
              <a:solidFill>
                <a:srgbClr val="FFC000"/>
              </a:solidFill>
              <a:latin typeface="Arial" charset="0"/>
              <a:cs typeface="Arial" charset="0"/>
            </a:endParaRPr>
          </a:p>
          <a:p>
            <a:pPr eaLnBrk="1" hangingPunct="1"/>
            <a:r>
              <a:rPr lang="vi-VN" altLang="zh-CN" sz="2800" b="1" dirty="0" smtClean="0">
                <a:solidFill>
                  <a:srgbClr val="FFFFFF"/>
                </a:solidFill>
                <a:latin typeface="Arial" charset="0"/>
                <a:cs typeface="Arial" charset="0"/>
              </a:rPr>
              <a:t>Đức Chúa Trời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đã</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toàn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quyền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điều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hướng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sự</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phát</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triển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sứ</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điệp</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vương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quốc</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từ</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Giê-ru-sa-lem</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người</a:t>
            </a:r>
            <a:r>
              <a:rPr lang="en-US" altLang="zh-CN" sz="2800" b="1" dirty="0" smtClean="0">
                <a:solidFill>
                  <a:srgbClr val="FFFFFF"/>
                </a:solidFill>
                <a:latin typeface="Arial" charset="0"/>
                <a:cs typeface="Arial" charset="0"/>
              </a:rPr>
              <a:t> Do </a:t>
            </a:r>
            <a:r>
              <a:rPr lang="en-US" altLang="zh-CN" sz="2800" b="1" dirty="0" err="1" smtClean="0">
                <a:solidFill>
                  <a:srgbClr val="FFFFFF"/>
                </a:solidFill>
                <a:latin typeface="Arial" charset="0"/>
                <a:cs typeface="Arial" charset="0"/>
              </a:rPr>
              <a:t>thái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đến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Rôma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Dân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Ngoại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trong</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lịch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sử</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Hội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Thánh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đầu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tiên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cho</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thấy</a:t>
            </a:r>
            <a:r>
              <a:rPr lang="en-US" altLang="zh-CN" sz="2800" b="1" dirty="0" smtClean="0">
                <a:solidFill>
                  <a:srgbClr val="FFFFFF"/>
                </a:solidFill>
                <a:latin typeface="Arial" charset="0"/>
                <a:cs typeface="Arial" charset="0"/>
              </a:rPr>
              <a:t> </a:t>
            </a:r>
            <a:r>
              <a:rPr lang="vi-VN" altLang="zh-CN" sz="2800" b="1" dirty="0" smtClean="0">
                <a:solidFill>
                  <a:srgbClr val="FFFFFF"/>
                </a:solidFill>
                <a:latin typeface="Arial" charset="0"/>
                <a:cs typeface="Arial" charset="0"/>
              </a:rPr>
              <a:t>Đức Chúa Trời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chịu</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trách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nhiệm</a:t>
            </a:r>
            <a:r>
              <a:rPr lang="en-US" altLang="zh-CN" sz="2800" b="1" i="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về</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Hội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Thánh</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của</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Ngài</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và</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khuyên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tín</a:t>
            </a:r>
            <a:r>
              <a:rPr lang="en-US" altLang="zh-CN" sz="2800" b="1" dirty="0" smtClean="0">
                <a:solidFill>
                  <a:srgbClr val="FFFFFF"/>
                </a:solidFill>
                <a:latin typeface="Arial" charset="0"/>
                <a:cs typeface="Arial" charset="0"/>
              </a:rPr>
              <a:t> </a:t>
            </a:r>
            <a:r>
              <a:rPr lang="en-US" altLang="zh-CN" sz="2800" b="1" dirty="0" err="1" smtClean="0">
                <a:solidFill>
                  <a:srgbClr val="FFFFFF"/>
                </a:solidFill>
                <a:latin typeface="Arial" charset="0"/>
                <a:cs typeface="Arial" charset="0"/>
              </a:rPr>
              <a:t>hữu</a:t>
            </a:r>
            <a:r>
              <a:rPr lang="en-US" altLang="zh-CN" sz="2800" b="1" i="1" dirty="0" smtClean="0">
                <a:solidFill>
                  <a:srgbClr val="FFFFFF"/>
                </a:solidFill>
                <a:latin typeface="Arial" charset="0"/>
                <a:cs typeface="Arial" charset="0"/>
              </a:rPr>
              <a:t> </a:t>
            </a:r>
            <a:r>
              <a:rPr lang="en-US" altLang="zh-CN" sz="2800" b="1" i="1" dirty="0" err="1" smtClean="0">
                <a:solidFill>
                  <a:srgbClr val="FFFFFF"/>
                </a:solidFill>
                <a:latin typeface="Arial" charset="0"/>
                <a:cs typeface="Arial" charset="0"/>
              </a:rPr>
              <a:t>làm</a:t>
            </a:r>
            <a:r>
              <a:rPr lang="en-US" altLang="zh-CN" sz="2800" b="1" i="1" dirty="0" smtClean="0">
                <a:solidFill>
                  <a:srgbClr val="FFFFFF"/>
                </a:solidFill>
                <a:latin typeface="Arial" charset="0"/>
                <a:cs typeface="Arial" charset="0"/>
              </a:rPr>
              <a:t> </a:t>
            </a:r>
            <a:r>
              <a:rPr lang="en-US" altLang="zh-CN" sz="2800" b="1" i="1" dirty="0" err="1" smtClean="0">
                <a:solidFill>
                  <a:srgbClr val="FFFFFF"/>
                </a:solidFill>
                <a:latin typeface="Arial" charset="0"/>
                <a:cs typeface="Arial" charset="0"/>
              </a:rPr>
              <a:t>chứng</a:t>
            </a:r>
            <a:r>
              <a:rPr lang="en-US" altLang="zh-CN" sz="2800" b="1" i="1" dirty="0" smtClean="0">
                <a:solidFill>
                  <a:srgbClr val="FFFFFF"/>
                </a:solidFill>
                <a:latin typeface="Arial" charset="0"/>
                <a:cs typeface="Arial" charset="0"/>
              </a:rPr>
              <a:t> </a:t>
            </a:r>
            <a:r>
              <a:rPr lang="en-US" altLang="zh-CN" sz="2800" b="1" i="1" dirty="0" err="1" smtClean="0">
                <a:solidFill>
                  <a:srgbClr val="FFFFFF"/>
                </a:solidFill>
                <a:latin typeface="Arial" charset="0"/>
                <a:cs typeface="Arial" charset="0"/>
              </a:rPr>
              <a:t>khắp</a:t>
            </a:r>
            <a:r>
              <a:rPr lang="en-US" altLang="zh-CN" sz="2800" b="1" i="1" dirty="0" smtClean="0">
                <a:solidFill>
                  <a:srgbClr val="FFFFFF"/>
                </a:solidFill>
                <a:latin typeface="Arial" charset="0"/>
                <a:cs typeface="Arial" charset="0"/>
              </a:rPr>
              <a:t> </a:t>
            </a:r>
            <a:r>
              <a:rPr lang="en-US" altLang="zh-CN" sz="2800" b="1" i="1" dirty="0" err="1" smtClean="0">
                <a:solidFill>
                  <a:srgbClr val="FFFFFF"/>
                </a:solidFill>
                <a:latin typeface="Arial" charset="0"/>
                <a:cs typeface="Arial" charset="0"/>
              </a:rPr>
              <a:t>nơi</a:t>
            </a:r>
            <a:r>
              <a:rPr lang="en-US" altLang="zh-CN" sz="2800" b="1" dirty="0" smtClean="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3" y="4114800"/>
            <a:ext cx="9075737" cy="2739211"/>
          </a:xfrm>
          <a:prstGeom prst="rect">
            <a:avLst/>
          </a:prstGeom>
          <a:solidFill>
            <a:srgbClr val="99FFCC"/>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err="1" smtClean="0">
                <a:solidFill>
                  <a:srgbClr val="FF0000"/>
                </a:solidFill>
                <a:latin typeface="Arial" charset="0"/>
                <a:cs typeface="Arial" charset="0"/>
              </a:rPr>
              <a:t>Ứng</a:t>
            </a:r>
            <a:r>
              <a:rPr lang="en-US" altLang="zh-CN" sz="2800" b="1" u="sng" dirty="0" smtClean="0">
                <a:solidFill>
                  <a:srgbClr val="FF0000"/>
                </a:solidFill>
                <a:latin typeface="Arial" charset="0"/>
                <a:cs typeface="Arial" charset="0"/>
              </a:rPr>
              <a:t> </a:t>
            </a:r>
            <a:r>
              <a:rPr lang="en-US" altLang="zh-CN" sz="2800" b="1" u="sng" dirty="0" err="1" smtClean="0">
                <a:solidFill>
                  <a:srgbClr val="FF0000"/>
                </a:solidFill>
                <a:latin typeface="Arial" charset="0"/>
                <a:cs typeface="Arial" charset="0"/>
              </a:rPr>
              <a:t>dụng</a:t>
            </a:r>
            <a:endParaRPr lang="en-US" altLang="zh-CN" sz="2800" b="1" dirty="0">
              <a:solidFill>
                <a:srgbClr val="FF0000"/>
              </a:solidFill>
              <a:latin typeface="Arial" charset="0"/>
              <a:cs typeface="Arial" charset="0"/>
            </a:endParaRPr>
          </a:p>
          <a:p>
            <a:pPr marL="457200" indent="-457200" eaLnBrk="1" hangingPunct="1">
              <a:buFont typeface="Arial"/>
              <a:buChar char="•"/>
            </a:pPr>
            <a:r>
              <a:rPr lang="vi-VN" altLang="zh-CN" sz="2800" b="1" dirty="0" smtClean="0">
                <a:solidFill>
                  <a:srgbClr val="000000"/>
                </a:solidFill>
                <a:latin typeface="Arial" charset="0"/>
                <a:cs typeface="Arial" charset="0"/>
              </a:rPr>
              <a:t>Đức Chúa Trời</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đã</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mở</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rộng</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sứ</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điệp</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vương</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quốc</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thông</a:t>
            </a:r>
            <a:r>
              <a:rPr lang="en-US" altLang="zh-CN" sz="2800" b="1" dirty="0" smtClean="0">
                <a:solidFill>
                  <a:srgbClr val="000000"/>
                </a:solidFill>
                <a:latin typeface="Arial" charset="0"/>
                <a:cs typeface="Arial" charset="0"/>
              </a:rPr>
              <a:t> qua </a:t>
            </a:r>
            <a:r>
              <a:rPr lang="en-US" altLang="zh-CN" sz="2800" b="1" dirty="0" err="1" smtClean="0">
                <a:solidFill>
                  <a:srgbClr val="000000"/>
                </a:solidFill>
                <a:latin typeface="Arial" charset="0"/>
                <a:cs typeface="Arial" charset="0"/>
              </a:rPr>
              <a:t>bạn</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như</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thế</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nào</a:t>
            </a:r>
            <a:r>
              <a:rPr lang="en-US" altLang="zh-CN" sz="2800" b="1" dirty="0" smtClean="0">
                <a:solidFill>
                  <a:srgbClr val="000000"/>
                </a:solidFill>
                <a:latin typeface="Arial" charset="0"/>
                <a:cs typeface="Arial" charset="0"/>
              </a:rPr>
              <a:t>?  </a:t>
            </a:r>
            <a:endParaRPr lang="en-US" altLang="zh-CN" sz="2800" b="1" dirty="0">
              <a:solidFill>
                <a:srgbClr val="000000"/>
              </a:solidFill>
              <a:latin typeface="Arial" charset="0"/>
              <a:cs typeface="Arial" charset="0"/>
            </a:endParaRPr>
          </a:p>
          <a:p>
            <a:pPr marL="457200" indent="-457200" eaLnBrk="1" hangingPunct="1">
              <a:buFont typeface="Arial"/>
              <a:buChar char="•"/>
            </a:pPr>
            <a:r>
              <a:rPr lang="en-US" altLang="zh-CN" sz="2800" b="1" dirty="0" err="1" smtClean="0">
                <a:solidFill>
                  <a:srgbClr val="000000"/>
                </a:solidFill>
                <a:latin typeface="Arial" charset="0"/>
                <a:cs typeface="Arial" charset="0"/>
              </a:rPr>
              <a:t>Bạn</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làm</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thế</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nào</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để</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thích</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ứng</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với</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mục</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đích</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chung</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của</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Ngài</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nhằm</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phổ</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biến</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Phúc</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Âm</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toàn</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cõi</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địa</a:t>
            </a:r>
            <a:r>
              <a:rPr lang="en-US" altLang="zh-CN" sz="2800" b="1" dirty="0" smtClean="0">
                <a:solidFill>
                  <a:srgbClr val="000000"/>
                </a:solidFill>
                <a:latin typeface="Arial" charset="0"/>
                <a:cs typeface="Arial" charset="0"/>
              </a:rPr>
              <a:t> </a:t>
            </a:r>
            <a:r>
              <a:rPr lang="en-US" altLang="zh-CN" sz="2800" b="1" dirty="0" err="1" smtClean="0">
                <a:solidFill>
                  <a:srgbClr val="000000"/>
                </a:solidFill>
                <a:latin typeface="Arial" charset="0"/>
                <a:cs typeface="Arial" charset="0"/>
              </a:rPr>
              <a:t>cầu</a:t>
            </a:r>
            <a:r>
              <a:rPr lang="en-US" altLang="zh-CN" sz="2800" b="1" dirty="0" smtClean="0">
                <a:solidFill>
                  <a:srgbClr val="000000"/>
                </a:solidFill>
                <a:latin typeface="Arial" charset="0"/>
                <a:cs typeface="Arial" charset="0"/>
              </a:rPr>
              <a:t>?</a:t>
            </a:r>
            <a:r>
              <a:rPr lang="en-US" altLang="zh-CN" sz="3200" b="1" dirty="0" smtClean="0">
                <a:solidFill>
                  <a:srgbClr val="000000"/>
                </a:solidFill>
                <a:latin typeface="Arial" charset="0"/>
                <a:cs typeface="Arial" charset="0"/>
              </a:rPr>
              <a:t> </a:t>
            </a:r>
            <a:endParaRPr lang="en-US" sz="3200" b="1" dirty="0">
              <a:solidFill>
                <a:srgbClr val="000000"/>
              </a:solidFill>
              <a:latin typeface="Arial" charset="0"/>
              <a:cs typeface="Arial" charset="0"/>
            </a:endParaRPr>
          </a:p>
        </p:txBody>
      </p:sp>
      <p:sp>
        <p:nvSpPr>
          <p:cNvPr id="259076" name="Text Box 10"/>
          <p:cNvSpPr txBox="1">
            <a:spLocks noChangeArrowheads="1"/>
          </p:cNvSpPr>
          <p:nvPr/>
        </p:nvSpPr>
        <p:spPr bwMode="auto">
          <a:xfrm>
            <a:off x="3429000" y="52388"/>
            <a:ext cx="5029199" cy="579437"/>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dirty="0" err="1" smtClean="0">
                <a:solidFill>
                  <a:srgbClr val="FFFFFF"/>
                </a:solidFill>
                <a:latin typeface="Arial" charset="0"/>
                <a:cs typeface="Arial" charset="0"/>
              </a:rPr>
              <a:t>Công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vụ</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các</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Sứ</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Đồ</a:t>
            </a:r>
            <a:endParaRPr lang="en-US" sz="3200" dirty="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normAutofit fontScale="90000"/>
          </a:bodyPr>
          <a:lstStyle/>
          <a:p>
            <a:pPr eaLnBrk="1" hangingPunct="1"/>
            <a:r>
              <a:rPr lang="en-US" sz="2400" dirty="0" err="1" smtClean="0">
                <a:latin typeface="Arial" charset="0"/>
                <a:ea typeface="ＭＳ Ｐゴシック" charset="0"/>
                <a:cs typeface="Arial" charset="0"/>
              </a:rPr>
              <a:t>Tóm</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tắt</a:t>
            </a:r>
            <a:r>
              <a:rPr lang="en-US" sz="2400" dirty="0" smtClean="0">
                <a:latin typeface="Arial" charset="0"/>
                <a:ea typeface="ＭＳ Ｐゴシック" charset="0"/>
                <a:cs typeface="Arial" charset="0"/>
              </a:rPr>
              <a:t> </a:t>
            </a:r>
            <a:r>
              <a:rPr lang="en-US" sz="2400" dirty="0">
                <a:latin typeface="Arial" charset="0"/>
                <a:ea typeface="ＭＳ Ｐゴシック" charset="0"/>
                <a:cs typeface="Arial" charset="0"/>
              </a:rPr>
              <a:t>&amp; </a:t>
            </a:r>
            <a:r>
              <a:rPr lang="en-US" sz="2400" dirty="0" err="1" smtClean="0">
                <a:latin typeface="Arial" charset="0"/>
                <a:ea typeface="ＭＳ Ｐゴシック" charset="0"/>
                <a:cs typeface="Arial" charset="0"/>
              </a:rPr>
              <a:t>Ứng</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dụng</a:t>
            </a:r>
            <a:endParaRPr lang="en-US" sz="24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4" descr="Luke&amp;Paul"/>
          <p:cNvPicPr>
            <a:picLocks noChangeAspect="1" noChangeArrowheads="1"/>
          </p:cNvPicPr>
          <p:nvPr/>
        </p:nvPicPr>
        <p:blipFill>
          <a:blip r:embed="rId3" cstate="print">
            <a:extLst>
              <a:ext uri="{28A0092B-C50C-407E-A947-70E740481C1C}">
                <a14:useLocalDpi xmlns:a14="http://schemas.microsoft.com/office/drawing/2010/main" val="0"/>
              </a:ext>
            </a:extLst>
          </a:blip>
          <a:srcRect l="12888" t="3551" r="12888" b="165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noAutofit/>
          </a:bodyPr>
          <a:lstStyle/>
          <a:p>
            <a:pPr eaLnBrk="1" hangingPunct="1">
              <a:defRPr/>
            </a:pPr>
            <a:r>
              <a:rPr kumimoji="0" lang="en-US" sz="6600" b="1" dirty="0" smtClean="0">
                <a:solidFill>
                  <a:schemeClr val="bg1"/>
                </a:solidFill>
              </a:rPr>
              <a:t>Luca </a:t>
            </a:r>
            <a:r>
              <a:rPr kumimoji="0" lang="en-US" sz="6600" b="1" dirty="0" err="1" smtClean="0">
                <a:solidFill>
                  <a:schemeClr val="bg1"/>
                </a:solidFill>
              </a:rPr>
              <a:t>là</a:t>
            </a:r>
            <a:r>
              <a:rPr kumimoji="0" lang="en-US" sz="6600" b="1" dirty="0" smtClean="0">
                <a:solidFill>
                  <a:schemeClr val="bg1"/>
                </a:solidFill>
              </a:rPr>
              <a:t> </a:t>
            </a:r>
            <a:r>
              <a:rPr kumimoji="0" lang="en-US" sz="6600" b="1" dirty="0" err="1" smtClean="0">
                <a:solidFill>
                  <a:schemeClr val="bg1"/>
                </a:solidFill>
              </a:rPr>
              <a:t>ai</a:t>
            </a:r>
            <a:r>
              <a:rPr kumimoji="0" lang="en-US" sz="6600" b="1" dirty="0" smtClean="0">
                <a:solidFill>
                  <a:schemeClr val="bg1"/>
                </a:solidFill>
              </a:rPr>
              <a:t>?</a:t>
            </a:r>
            <a:endParaRPr kumimoji="0" lang="en-US" sz="6600" b="1" dirty="0">
              <a:solidFill>
                <a:schemeClr val="bg1"/>
              </a:solidFill>
            </a:endParaRPr>
          </a:p>
        </p:txBody>
      </p:sp>
      <p:sp>
        <p:nvSpPr>
          <p:cNvPr id="5" name="Rectangle 3"/>
          <p:cNvSpPr txBox="1">
            <a:spLocks noChangeArrowheads="1"/>
          </p:cNvSpPr>
          <p:nvPr/>
        </p:nvSpPr>
        <p:spPr bwMode="auto">
          <a:xfrm>
            <a:off x="609600" y="4876800"/>
            <a:ext cx="7620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indent="101600">
              <a:lnSpc>
                <a:spcPct val="110000"/>
              </a:lnSpc>
              <a:spcBef>
                <a:spcPct val="20000"/>
              </a:spcBef>
              <a:buClr>
                <a:srgbClr val="960000"/>
              </a:buClr>
              <a:buSzPct val="100000"/>
              <a:buFont typeface="Wingdings" pitchFamily="-112" charset="2"/>
              <a:buNone/>
              <a:defRPr/>
            </a:pPr>
            <a:r>
              <a:rPr lang="en-US" sz="3200" b="1" kern="0" dirty="0" err="1" smtClean="0">
                <a:solidFill>
                  <a:srgbClr val="FFFFFF"/>
                </a:solidFill>
                <a:latin typeface="Helvetica"/>
                <a:ea typeface="+mn-ea"/>
                <a:cs typeface="+mn-cs"/>
              </a:rPr>
              <a:t>Bác</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sĩ</a:t>
            </a:r>
            <a:r>
              <a:rPr lang="en-US" sz="3200" b="1" kern="0" dirty="0" smtClean="0">
                <a:solidFill>
                  <a:srgbClr val="FFFFFF"/>
                </a:solidFill>
                <a:latin typeface="Helvetica"/>
                <a:ea typeface="+mn-ea"/>
                <a:cs typeface="+mn-cs"/>
              </a:rPr>
              <a:t> y </a:t>
            </a:r>
            <a:r>
              <a:rPr lang="en-US" sz="3200" b="1" kern="0" dirty="0" err="1" smtClean="0">
                <a:solidFill>
                  <a:srgbClr val="FFFFFF"/>
                </a:solidFill>
                <a:latin typeface="Helvetica"/>
                <a:ea typeface="+mn-ea"/>
                <a:cs typeface="+mn-cs"/>
              </a:rPr>
              <a:t>khoa</a:t>
            </a:r>
            <a:endParaRPr lang="en-US" sz="3200" b="1" kern="0" dirty="0">
              <a:solidFill>
                <a:srgbClr val="FFFFFF"/>
              </a:solidFill>
              <a:latin typeface="Helvetica"/>
              <a:ea typeface="+mn-ea"/>
              <a:cs typeface="+mn-cs"/>
            </a:endParaRPr>
          </a:p>
          <a:p>
            <a:pPr indent="101600">
              <a:lnSpc>
                <a:spcPct val="110000"/>
              </a:lnSpc>
              <a:spcBef>
                <a:spcPct val="20000"/>
              </a:spcBef>
              <a:buClr>
                <a:srgbClr val="960000"/>
              </a:buClr>
              <a:buSzPct val="100000"/>
              <a:buFont typeface="Wingdings" pitchFamily="-112" charset="2"/>
              <a:buNone/>
              <a:defRPr/>
            </a:pPr>
            <a:r>
              <a:rPr lang="en-US" sz="3200" b="1" kern="0" dirty="0" err="1" smtClean="0">
                <a:solidFill>
                  <a:srgbClr val="FFFFFF"/>
                </a:solidFill>
                <a:latin typeface="Helvetica"/>
                <a:ea typeface="+mn-ea"/>
                <a:cs typeface="+mn-cs"/>
              </a:rPr>
              <a:t>Bạn</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rPr>
              <a:t>đồng</a:t>
            </a:r>
            <a:r>
              <a:rPr lang="en-US" sz="3200" b="1" kern="0" dirty="0" smtClean="0">
                <a:solidFill>
                  <a:srgbClr val="FFFFFF"/>
                </a:solidFill>
                <a:latin typeface="Helvetica"/>
              </a:rPr>
              <a:t> </a:t>
            </a:r>
            <a:r>
              <a:rPr lang="en-US" sz="3200" b="1" kern="0" dirty="0" err="1" smtClean="0">
                <a:solidFill>
                  <a:srgbClr val="FFFFFF"/>
                </a:solidFill>
                <a:latin typeface="Helvetica"/>
              </a:rPr>
              <a:t>hành</a:t>
            </a:r>
            <a:r>
              <a:rPr lang="en-US" sz="3200" b="1" kern="0" dirty="0" smtClean="0">
                <a:solidFill>
                  <a:srgbClr val="FFFFFF"/>
                </a:solidFill>
                <a:latin typeface="Helvetica"/>
              </a:rPr>
              <a:t> </a:t>
            </a:r>
            <a:r>
              <a:rPr lang="en-US" sz="3200" b="1" kern="0" dirty="0" err="1" smtClean="0">
                <a:solidFill>
                  <a:srgbClr val="FFFFFF"/>
                </a:solidFill>
                <a:latin typeface="Helvetica"/>
              </a:rPr>
              <a:t>của</a:t>
            </a:r>
            <a:r>
              <a:rPr lang="en-US" sz="3200" b="1" kern="0" dirty="0" smtClean="0">
                <a:solidFill>
                  <a:srgbClr val="FFFFFF"/>
                </a:solidFill>
                <a:latin typeface="Helvetica"/>
              </a:rPr>
              <a:t> </a:t>
            </a:r>
            <a:r>
              <a:rPr lang="en-US" sz="3200" b="1" kern="0" dirty="0" err="1" smtClean="0">
                <a:solidFill>
                  <a:srgbClr val="FFFFFF"/>
                </a:solidFill>
                <a:latin typeface="Helvetica"/>
              </a:rPr>
              <a:t>Phao-lô</a:t>
            </a:r>
            <a:r>
              <a:rPr lang="en-US" sz="3200" b="1" kern="0" dirty="0" smtClean="0">
                <a:solidFill>
                  <a:srgbClr val="FFFFFF"/>
                </a:solidFill>
                <a:latin typeface="Helvetica"/>
              </a:rPr>
              <a:t> </a:t>
            </a:r>
            <a:endParaRPr lang="en-US" sz="3200" b="1" kern="0" dirty="0">
              <a:solidFill>
                <a:srgbClr val="FFFFFF"/>
              </a:solidFill>
              <a:latin typeface="Helvetica"/>
              <a:ea typeface="+mn-ea"/>
              <a:cs typeface="+mn-cs"/>
            </a:endParaRPr>
          </a:p>
          <a:p>
            <a:pPr indent="101600">
              <a:lnSpc>
                <a:spcPct val="110000"/>
              </a:lnSpc>
              <a:spcBef>
                <a:spcPct val="20000"/>
              </a:spcBef>
              <a:buClr>
                <a:srgbClr val="960000"/>
              </a:buClr>
              <a:buSzPct val="100000"/>
              <a:buFont typeface="Wingdings" pitchFamily="-112" charset="2"/>
              <a:buNone/>
              <a:defRPr/>
            </a:pPr>
            <a:r>
              <a:rPr lang="en-US" sz="3200" b="1" kern="0" dirty="0" err="1" smtClean="0">
                <a:solidFill>
                  <a:srgbClr val="FFFFFF"/>
                </a:solidFill>
                <a:latin typeface="Helvetica"/>
                <a:ea typeface="+mn-ea"/>
                <a:cs typeface="+mn-cs"/>
              </a:rPr>
              <a:t>Sử</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gia</a:t>
            </a:r>
            <a:r>
              <a:rPr lang="en-US" sz="3200" b="1" kern="0" dirty="0" smtClean="0">
                <a:solidFill>
                  <a:srgbClr val="FFFFFF"/>
                </a:solidFill>
                <a:latin typeface="Helvetica"/>
                <a:ea typeface="+mn-ea"/>
                <a:cs typeface="+mn-cs"/>
              </a:rPr>
              <a:t> &amp; </a:t>
            </a:r>
            <a:r>
              <a:rPr lang="en-US" sz="3200" b="1" kern="0" dirty="0" err="1" smtClean="0">
                <a:solidFill>
                  <a:srgbClr val="FFFFFF"/>
                </a:solidFill>
                <a:latin typeface="Helvetica"/>
                <a:ea typeface="+mn-ea"/>
                <a:cs typeface="+mn-cs"/>
              </a:rPr>
              <a:t>tác</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giả</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có</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tài</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hùng</a:t>
            </a:r>
            <a:r>
              <a:rPr lang="en-US" sz="3200" b="1" kern="0" dirty="0" smtClean="0">
                <a:solidFill>
                  <a:srgbClr val="FFFFFF"/>
                </a:solidFill>
                <a:latin typeface="Helvetica"/>
                <a:ea typeface="+mn-ea"/>
                <a:cs typeface="+mn-cs"/>
              </a:rPr>
              <a:t> </a:t>
            </a:r>
            <a:r>
              <a:rPr lang="en-US" sz="3200" b="1" kern="0" dirty="0" err="1" smtClean="0">
                <a:solidFill>
                  <a:srgbClr val="FFFFFF"/>
                </a:solidFill>
                <a:latin typeface="Helvetica"/>
                <a:ea typeface="+mn-ea"/>
                <a:cs typeface="+mn-cs"/>
              </a:rPr>
              <a:t>biện</a:t>
            </a:r>
            <a:endParaRPr lang="en-US" sz="3200" b="1" kern="0" dirty="0">
              <a:solidFill>
                <a:srgbClr val="FFFFFF"/>
              </a:solidFill>
              <a:latin typeface="Helvetica"/>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algn="l" eaLnBrk="0" hangingPunct="0"/>
            <a:endParaRPr lang="en-US" sz="1800">
              <a:solidFill>
                <a:srgbClr val="000000"/>
              </a:solidFill>
              <a:latin typeface="Arial" charset="0"/>
              <a:cs typeface="Arial" charset="0"/>
            </a:endParaRPr>
          </a:p>
        </p:txBody>
      </p:sp>
      <p:sp>
        <p:nvSpPr>
          <p:cNvPr id="274434" name="Text Box 2"/>
          <p:cNvSpPr txBox="1">
            <a:spLocks noChangeArrowheads="1"/>
          </p:cNvSpPr>
          <p:nvPr/>
        </p:nvSpPr>
        <p:spPr bwMode="auto">
          <a:xfrm>
            <a:off x="8382000"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Arial" charset="0"/>
              </a:rPr>
              <a:t>121</a:t>
            </a:r>
          </a:p>
        </p:txBody>
      </p:sp>
      <p:sp>
        <p:nvSpPr>
          <p:cNvPr id="61445" name="Text Box 5"/>
          <p:cNvSpPr txBox="1">
            <a:spLocks noChangeArrowheads="1"/>
          </p:cNvSpPr>
          <p:nvPr/>
        </p:nvSpPr>
        <p:spPr bwMode="auto">
          <a:xfrm>
            <a:off x="1752600" y="1143000"/>
            <a:ext cx="7391400" cy="5715000"/>
          </a:xfrm>
          <a:prstGeom prst="rect">
            <a:avLst/>
          </a:prstGeom>
          <a:solidFill>
            <a:srgbClr val="800000"/>
          </a:solidFill>
          <a:ln w="12700" cap="sq">
            <a:solidFill>
              <a:schemeClr val="tx1"/>
            </a:solidFill>
            <a:miter lim="800000"/>
            <a:headEnd type="none" w="sm" len="sm"/>
            <a:tailEnd type="none" w="sm" len="sm"/>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eriod"/>
              <a:defRPr/>
            </a:pPr>
            <a:endParaRPr lang="en-US" altLang="zh-CN" sz="36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err="1" smtClean="0">
                <a:solidFill>
                  <a:srgbClr val="FFFFFF"/>
                </a:solidFill>
                <a:effectLst>
                  <a:outerShdw blurRad="38100" dist="38100" dir="2700000" algn="tl">
                    <a:srgbClr val="000000"/>
                  </a:outerShdw>
                </a:effectLst>
                <a:latin typeface="Arial" charset="0"/>
                <a:cs typeface="Arial" charset="0"/>
              </a:rPr>
              <a:t>Cả</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hai</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đều</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gởi</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cho</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Thêôphilơ</a:t>
            </a:r>
            <a:endParaRPr lang="en-US" altLang="zh-CN" sz="32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endParaRPr lang="en-US" altLang="zh-CN" sz="32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err="1" smtClean="0">
                <a:solidFill>
                  <a:srgbClr val="FFFFFF"/>
                </a:solidFill>
                <a:effectLst>
                  <a:outerShdw blurRad="38100" dist="38100" dir="2700000" algn="tl">
                    <a:srgbClr val="000000"/>
                  </a:outerShdw>
                </a:effectLst>
                <a:latin typeface="Arial" charset="0"/>
                <a:cs typeface="Arial" charset="0"/>
              </a:rPr>
              <a:t>Công</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vụ</a:t>
            </a:r>
            <a:r>
              <a:rPr lang="en-US" altLang="zh-CN" sz="3200" b="1" dirty="0" smtClean="0">
                <a:solidFill>
                  <a:srgbClr val="FFFFFF"/>
                </a:solidFill>
                <a:effectLst>
                  <a:outerShdw blurRad="38100" dist="38100" dir="2700000" algn="tl">
                    <a:srgbClr val="000000"/>
                  </a:outerShdw>
                </a:effectLst>
                <a:latin typeface="Arial" charset="0"/>
                <a:cs typeface="Arial" charset="0"/>
              </a:rPr>
              <a:t> 1:1 </a:t>
            </a:r>
            <a:r>
              <a:rPr lang="en-US" altLang="zh-CN" sz="3200" b="1" dirty="0" err="1" smtClean="0">
                <a:solidFill>
                  <a:srgbClr val="FFFFFF"/>
                </a:solidFill>
                <a:effectLst>
                  <a:outerShdw blurRad="38100" dist="38100" dir="2700000" algn="tl">
                    <a:srgbClr val="000000"/>
                  </a:outerShdw>
                </a:effectLst>
                <a:latin typeface="Arial" charset="0"/>
                <a:cs typeface="Arial" charset="0"/>
              </a:rPr>
              <a:t>đề</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cập</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đến</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b="1" dirty="0" err="1" smtClean="0">
                <a:solidFill>
                  <a:srgbClr val="FFFFFF"/>
                </a:solidFill>
                <a:effectLst>
                  <a:outerShdw blurRad="38100" dist="38100" dir="2700000" algn="tl">
                    <a:srgbClr val="000000"/>
                  </a:outerShdw>
                </a:effectLst>
                <a:latin typeface="Arial" charset="0"/>
                <a:cs typeface="Arial" charset="0"/>
              </a:rPr>
              <a:t>sách</a:t>
            </a:r>
            <a:r>
              <a:rPr lang="en-US" altLang="zh-CN" b="1" dirty="0" smtClean="0">
                <a:solidFill>
                  <a:srgbClr val="FFFFFF"/>
                </a:solidFill>
                <a:effectLst>
                  <a:outerShdw blurRad="38100" dist="38100" dir="2700000" algn="tl">
                    <a:srgbClr val="000000"/>
                  </a:outerShdw>
                </a:effectLst>
                <a:latin typeface="Arial" charset="0"/>
                <a:cs typeface="Arial" charset="0"/>
              </a:rPr>
              <a:t> </a:t>
            </a:r>
            <a:r>
              <a:rPr lang="en-US" altLang="zh-CN" b="1" dirty="0" err="1" smtClean="0">
                <a:solidFill>
                  <a:srgbClr val="FFFFFF"/>
                </a:solidFill>
                <a:effectLst>
                  <a:outerShdw blurRad="38100" dist="38100" dir="2700000" algn="tl">
                    <a:srgbClr val="000000"/>
                  </a:outerShdw>
                </a:effectLst>
                <a:latin typeface="Arial" charset="0"/>
                <a:cs typeface="Arial" charset="0"/>
              </a:rPr>
              <a:t>thứ</a:t>
            </a:r>
            <a:r>
              <a:rPr lang="en-US" altLang="zh-CN" b="1" dirty="0" smtClean="0">
                <a:solidFill>
                  <a:srgbClr val="FFFFFF"/>
                </a:solidFill>
                <a:effectLst>
                  <a:outerShdw blurRad="38100" dist="38100" dir="2700000" algn="tl">
                    <a:srgbClr val="000000"/>
                  </a:outerShdw>
                </a:effectLst>
                <a:latin typeface="Arial" charset="0"/>
                <a:cs typeface="Arial" charset="0"/>
              </a:rPr>
              <a:t> </a:t>
            </a:r>
            <a:r>
              <a:rPr lang="en-US" altLang="zh-CN" b="1" dirty="0" err="1" smtClean="0">
                <a:solidFill>
                  <a:srgbClr val="FFFFFF"/>
                </a:solidFill>
                <a:effectLst>
                  <a:outerShdw blurRad="38100" dist="38100" dir="2700000" algn="tl">
                    <a:srgbClr val="000000"/>
                  </a:outerShdw>
                </a:effectLst>
                <a:latin typeface="Arial" charset="0"/>
                <a:cs typeface="Arial" charset="0"/>
              </a:rPr>
              <a:t>nhất</a:t>
            </a:r>
            <a:r>
              <a:rPr lang="en-US" altLang="zh-CN" b="1" dirty="0" smtClean="0">
                <a:solidFill>
                  <a:srgbClr val="FFFFFF"/>
                </a:solidFill>
                <a:effectLst>
                  <a:outerShdw blurRad="38100" dist="38100" dir="2700000" algn="tl">
                    <a:srgbClr val="000000"/>
                  </a:outerShdw>
                </a:effectLst>
                <a:latin typeface="Arial" charset="0"/>
                <a:cs typeface="Arial" charset="0"/>
              </a:rPr>
              <a:t> ”</a:t>
            </a:r>
          </a:p>
          <a:p>
            <a:pPr eaLnBrk="1" hangingPunct="1">
              <a:defRPr/>
            </a:pPr>
            <a:endParaRPr lang="en-US" altLang="zh-CN" sz="32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err="1" smtClean="0">
                <a:solidFill>
                  <a:srgbClr val="FFFFFF"/>
                </a:solidFill>
                <a:effectLst>
                  <a:outerShdw blurRad="38100" dist="38100" dir="2700000" algn="tl">
                    <a:srgbClr val="000000"/>
                  </a:outerShdw>
                </a:effectLst>
                <a:latin typeface="Arial" charset="0"/>
                <a:cs typeface="Arial" charset="0"/>
              </a:rPr>
              <a:t>Ngôn</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ngữ</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giống</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nhau</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b="1" dirty="0" err="1" smtClean="0">
                <a:solidFill>
                  <a:srgbClr val="FFFFFF"/>
                </a:solidFill>
                <a:effectLst>
                  <a:outerShdw blurRad="38100" dist="38100" dir="2700000" algn="tl">
                    <a:srgbClr val="000000"/>
                  </a:outerShdw>
                </a:effectLst>
                <a:latin typeface="Arial" charset="0"/>
                <a:cs typeface="Arial" charset="0"/>
              </a:rPr>
              <a:t>thuật</a:t>
            </a:r>
            <a:r>
              <a:rPr lang="en-US" altLang="zh-CN" b="1" dirty="0" smtClean="0">
                <a:solidFill>
                  <a:srgbClr val="FFFFFF"/>
                </a:solidFill>
                <a:effectLst>
                  <a:outerShdw blurRad="38100" dist="38100" dir="2700000" algn="tl">
                    <a:srgbClr val="000000"/>
                  </a:outerShdw>
                </a:effectLst>
                <a:latin typeface="Arial" charset="0"/>
                <a:cs typeface="Arial" charset="0"/>
              </a:rPr>
              <a:t> </a:t>
            </a:r>
            <a:r>
              <a:rPr lang="en-US" altLang="zh-CN" b="1" dirty="0" err="1" smtClean="0">
                <a:solidFill>
                  <a:srgbClr val="FFFFFF"/>
                </a:solidFill>
                <a:effectLst>
                  <a:outerShdw blurRad="38100" dist="38100" dir="2700000" algn="tl">
                    <a:srgbClr val="000000"/>
                  </a:outerShdw>
                </a:effectLst>
                <a:latin typeface="Arial" charset="0"/>
                <a:cs typeface="Arial" charset="0"/>
              </a:rPr>
              <a:t>ngữ</a:t>
            </a:r>
            <a:r>
              <a:rPr lang="en-US" altLang="zh-CN" b="1" dirty="0" smtClean="0">
                <a:solidFill>
                  <a:srgbClr val="FFFFFF"/>
                </a:solidFill>
                <a:effectLst>
                  <a:outerShdw blurRad="38100" dist="38100" dir="2700000" algn="tl">
                    <a:srgbClr val="000000"/>
                  </a:outerShdw>
                </a:effectLst>
                <a:latin typeface="Arial" charset="0"/>
                <a:cs typeface="Arial" charset="0"/>
              </a:rPr>
              <a:t> y </a:t>
            </a:r>
            <a:r>
              <a:rPr lang="en-US" altLang="zh-CN" b="1" dirty="0" err="1" smtClean="0">
                <a:solidFill>
                  <a:srgbClr val="FFFFFF"/>
                </a:solidFill>
                <a:effectLst>
                  <a:outerShdw blurRad="38100" dist="38100" dir="2700000" algn="tl">
                    <a:srgbClr val="000000"/>
                  </a:outerShdw>
                </a:effectLst>
                <a:latin typeface="Arial" charset="0"/>
                <a:cs typeface="Arial" charset="0"/>
              </a:rPr>
              <a:t>khoa</a:t>
            </a:r>
            <a:r>
              <a:rPr lang="en-US" altLang="zh-CN" b="1" dirty="0" smtClean="0">
                <a:solidFill>
                  <a:srgbClr val="FFFFFF"/>
                </a:solidFill>
                <a:effectLst>
                  <a:outerShdw blurRad="38100" dist="38100" dir="2700000" algn="tl">
                    <a:srgbClr val="000000"/>
                  </a:outerShdw>
                </a:effectLst>
                <a:latin typeface="Arial" charset="0"/>
                <a:cs typeface="Arial" charset="0"/>
              </a:rPr>
              <a:t>)</a:t>
            </a:r>
          </a:p>
          <a:p>
            <a:pPr eaLnBrk="1" hangingPunct="1">
              <a:defRPr/>
            </a:pPr>
            <a:endParaRPr lang="en-US" altLang="zh-CN" sz="32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err="1" smtClean="0">
                <a:solidFill>
                  <a:srgbClr val="FFFFFF"/>
                </a:solidFill>
                <a:effectLst>
                  <a:outerShdw blurRad="38100" dist="38100" dir="2700000" algn="tl">
                    <a:srgbClr val="000000"/>
                  </a:outerShdw>
                </a:effectLst>
                <a:latin typeface="Arial" charset="0"/>
                <a:cs typeface="Arial" charset="0"/>
              </a:rPr>
              <a:t>Cùng</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chủ</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đề</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sự</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Tể</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trị</a:t>
            </a:r>
            <a:r>
              <a:rPr lang="en-US" altLang="zh-CN" sz="3200" b="1" dirty="0" smtClean="0">
                <a:solidFill>
                  <a:srgbClr val="FFFFFF"/>
                </a:solidFill>
                <a:effectLst>
                  <a:outerShdw blurRad="38100" dist="38100" dir="2700000" algn="tl">
                    <a:srgbClr val="000000"/>
                  </a:outerShdw>
                </a:effectLst>
                <a:latin typeface="Arial" charset="0"/>
                <a:cs typeface="Arial" charset="0"/>
              </a:rPr>
              <a:t>)</a:t>
            </a:r>
          </a:p>
          <a:p>
            <a:pPr eaLnBrk="1" hangingPunct="1">
              <a:defRPr/>
            </a:pPr>
            <a:endParaRPr lang="en-US" altLang="zh-CN" sz="3200" b="1" dirty="0" smtClean="0">
              <a:solidFill>
                <a:srgbClr val="FFFFFF"/>
              </a:solidFill>
              <a:effectLst>
                <a:outerShdw blurRad="38100" dist="38100" dir="2700000" algn="tl">
                  <a:srgbClr val="000000"/>
                </a:outerShdw>
              </a:effectLst>
              <a:latin typeface="Arial" charset="0"/>
              <a:cs typeface="Arial" charset="0"/>
            </a:endParaRPr>
          </a:p>
          <a:p>
            <a:pPr eaLnBrk="1" hangingPunct="1">
              <a:defRPr/>
            </a:pPr>
            <a:r>
              <a:rPr lang="en-US" altLang="zh-CN" sz="3200" b="1" dirty="0" smtClean="0">
                <a:solidFill>
                  <a:srgbClr val="FFFFFF"/>
                </a:solidFill>
                <a:effectLst>
                  <a:outerShdw blurRad="38100" dist="38100" dir="2700000" algn="tl">
                    <a:srgbClr val="000000"/>
                  </a:outerShdw>
                </a:effectLst>
                <a:latin typeface="Arial" charset="0"/>
                <a:cs typeface="Arial" charset="0"/>
              </a:rPr>
              <a:t>Theo </a:t>
            </a:r>
            <a:r>
              <a:rPr lang="en-US" altLang="zh-CN" sz="3200" b="1" dirty="0" err="1" smtClean="0">
                <a:solidFill>
                  <a:srgbClr val="FFFFFF"/>
                </a:solidFill>
                <a:effectLst>
                  <a:outerShdw blurRad="38100" dist="38100" dir="2700000" algn="tl">
                    <a:srgbClr val="000000"/>
                  </a:outerShdw>
                </a:effectLst>
                <a:latin typeface="Arial" charset="0"/>
                <a:cs typeface="Arial" charset="0"/>
              </a:rPr>
              <a:t>thứ</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tự</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thời</a:t>
            </a: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en-US" altLang="zh-CN" sz="3200" b="1" dirty="0" err="1" smtClean="0">
                <a:solidFill>
                  <a:srgbClr val="FFFFFF"/>
                </a:solidFill>
                <a:effectLst>
                  <a:outerShdw blurRad="38100" dist="38100" dir="2700000" algn="tl">
                    <a:srgbClr val="000000"/>
                  </a:outerShdw>
                </a:effectLst>
                <a:latin typeface="Arial" charset="0"/>
                <a:cs typeface="Arial" charset="0"/>
              </a:rPr>
              <a:t>gian</a:t>
            </a:r>
            <a:endParaRPr lang="en-US" altLang="zh-CN" sz="3200" b="1" dirty="0" smtClean="0">
              <a:solidFill>
                <a:srgbClr val="FFFFFF"/>
              </a:solidFill>
              <a:effectLst>
                <a:outerShdw blurRad="38100" dist="38100" dir="2700000" algn="tl">
                  <a:srgbClr val="000000"/>
                </a:outerShdw>
              </a:effectLst>
              <a:latin typeface="Arial" charset="0"/>
              <a:cs typeface="Arial" charset="0"/>
            </a:endParaRPr>
          </a:p>
        </p:txBody>
      </p:sp>
      <p:sp>
        <p:nvSpPr>
          <p:cNvPr id="274436" name="Rectangle 6"/>
          <p:cNvSpPr>
            <a:spLocks noGrp="1" noChangeArrowheads="1"/>
          </p:cNvSpPr>
          <p:nvPr>
            <p:ph type="title" idx="4294967295"/>
          </p:nvPr>
        </p:nvSpPr>
        <p:spPr>
          <a:xfrm>
            <a:off x="1524000" y="304800"/>
            <a:ext cx="6934200" cy="584775"/>
          </a:xfrm>
          <a:solidFill>
            <a:schemeClr val="bg2"/>
          </a:solidFill>
          <a:ln w="12700" cap="sq">
            <a:solidFill>
              <a:schemeClr val="bg2"/>
            </a:solidFill>
          </a:ln>
        </p:spPr>
        <p:txBody>
          <a:bodyPr lIns="91440" tIns="45720" rIns="91440" bIns="45720" anchor="t">
            <a:spAutoFit/>
          </a:bodyPr>
          <a:lstStyle/>
          <a:p>
            <a:pPr eaLnBrk="1" hangingPunct="1"/>
            <a:r>
              <a:rPr lang="en-US" altLang="zh-CN" sz="3200" b="1" dirty="0" err="1" smtClean="0">
                <a:solidFill>
                  <a:schemeClr val="accent2">
                    <a:lumMod val="75000"/>
                  </a:schemeClr>
                </a:solidFill>
                <a:effectLst/>
                <a:latin typeface="Arial" charset="0"/>
                <a:ea typeface="ＭＳ Ｐゴシック" charset="0"/>
                <a:cs typeface="Arial" charset="0"/>
              </a:rPr>
              <a:t>Quyền</a:t>
            </a:r>
            <a:r>
              <a:rPr lang="en-US" altLang="zh-CN" sz="3200" b="1" dirty="0" smtClean="0">
                <a:solidFill>
                  <a:schemeClr val="accent2">
                    <a:lumMod val="75000"/>
                  </a:schemeClr>
                </a:solidFill>
                <a:effectLst/>
                <a:latin typeface="Arial" charset="0"/>
                <a:ea typeface="ＭＳ Ｐゴシック" charset="0"/>
                <a:cs typeface="Arial" charset="0"/>
              </a:rPr>
              <a:t> </a:t>
            </a:r>
            <a:r>
              <a:rPr lang="en-US" altLang="zh-CN" sz="3200" b="1" dirty="0" err="1" smtClean="0">
                <a:solidFill>
                  <a:schemeClr val="accent2">
                    <a:lumMod val="75000"/>
                  </a:schemeClr>
                </a:solidFill>
                <a:effectLst/>
                <a:latin typeface="Arial" charset="0"/>
                <a:ea typeface="ＭＳ Ｐゴシック" charset="0"/>
                <a:cs typeface="Arial" charset="0"/>
              </a:rPr>
              <a:t>tác</a:t>
            </a:r>
            <a:r>
              <a:rPr lang="en-US" altLang="zh-CN" sz="3200" b="1" dirty="0" smtClean="0">
                <a:solidFill>
                  <a:schemeClr val="accent2">
                    <a:lumMod val="75000"/>
                  </a:schemeClr>
                </a:solidFill>
                <a:effectLst/>
                <a:latin typeface="Arial" charset="0"/>
                <a:ea typeface="ＭＳ Ｐゴシック" charset="0"/>
                <a:cs typeface="Arial" charset="0"/>
              </a:rPr>
              <a:t> </a:t>
            </a:r>
            <a:r>
              <a:rPr lang="en-US" altLang="zh-CN" sz="3200" b="1" dirty="0" err="1" smtClean="0">
                <a:solidFill>
                  <a:schemeClr val="accent2">
                    <a:lumMod val="75000"/>
                  </a:schemeClr>
                </a:solidFill>
                <a:effectLst/>
                <a:latin typeface="Arial" charset="0"/>
                <a:ea typeface="ＭＳ Ｐゴシック" charset="0"/>
                <a:cs typeface="Arial" charset="0"/>
              </a:rPr>
              <a:t>giả</a:t>
            </a:r>
            <a:r>
              <a:rPr lang="en-US" altLang="zh-CN" sz="3200" b="1" dirty="0" smtClean="0">
                <a:solidFill>
                  <a:schemeClr val="accent2">
                    <a:lumMod val="75000"/>
                  </a:schemeClr>
                </a:solidFill>
                <a:effectLst/>
                <a:latin typeface="Arial" charset="0"/>
                <a:ea typeface="ＭＳ Ｐゴシック" charset="0"/>
                <a:cs typeface="Arial" charset="0"/>
              </a:rPr>
              <a:t> </a:t>
            </a:r>
            <a:r>
              <a:rPr lang="en-US" altLang="zh-CN" sz="3200" b="1" dirty="0" err="1" smtClean="0">
                <a:solidFill>
                  <a:schemeClr val="accent2">
                    <a:lumMod val="75000"/>
                  </a:schemeClr>
                </a:solidFill>
                <a:effectLst/>
                <a:latin typeface="Arial" charset="0"/>
                <a:ea typeface="ＭＳ Ｐゴシック" charset="0"/>
                <a:cs typeface="Arial" charset="0"/>
              </a:rPr>
              <a:t>của</a:t>
            </a:r>
            <a:r>
              <a:rPr lang="en-US" altLang="zh-CN" sz="3200" b="1" dirty="0" smtClean="0">
                <a:solidFill>
                  <a:schemeClr val="accent2">
                    <a:lumMod val="75000"/>
                  </a:schemeClr>
                </a:solidFill>
                <a:effectLst/>
                <a:latin typeface="Arial" charset="0"/>
                <a:ea typeface="ＭＳ Ｐゴシック" charset="0"/>
                <a:cs typeface="Arial" charset="0"/>
              </a:rPr>
              <a:t> Luca-</a:t>
            </a:r>
            <a:r>
              <a:rPr lang="en-US" altLang="zh-CN" sz="3200" b="1" dirty="0" err="1" smtClean="0">
                <a:solidFill>
                  <a:schemeClr val="accent2">
                    <a:lumMod val="75000"/>
                  </a:schemeClr>
                </a:solidFill>
                <a:effectLst/>
                <a:latin typeface="Arial" charset="0"/>
                <a:ea typeface="ＭＳ Ｐゴシック" charset="0"/>
                <a:cs typeface="Arial" charset="0"/>
              </a:rPr>
              <a:t>Công</a:t>
            </a:r>
            <a:r>
              <a:rPr lang="en-US" altLang="zh-CN" sz="3200" b="1" dirty="0" smtClean="0">
                <a:solidFill>
                  <a:schemeClr val="accent2">
                    <a:lumMod val="75000"/>
                  </a:schemeClr>
                </a:solidFill>
                <a:effectLst/>
                <a:latin typeface="Arial" charset="0"/>
                <a:ea typeface="ＭＳ Ｐゴシック" charset="0"/>
                <a:cs typeface="Arial" charset="0"/>
              </a:rPr>
              <a:t> </a:t>
            </a:r>
            <a:r>
              <a:rPr lang="en-US" altLang="zh-CN" sz="3200" b="1" dirty="0" err="1" smtClean="0">
                <a:solidFill>
                  <a:schemeClr val="accent2">
                    <a:lumMod val="75000"/>
                  </a:schemeClr>
                </a:solidFill>
                <a:effectLst/>
                <a:latin typeface="Arial" charset="0"/>
                <a:ea typeface="ＭＳ Ｐゴシック" charset="0"/>
                <a:cs typeface="Arial" charset="0"/>
              </a:rPr>
              <a:t>vụ</a:t>
            </a:r>
            <a:endParaRPr lang="en-US" sz="3200" b="1" dirty="0">
              <a:solidFill>
                <a:schemeClr val="accent2">
                  <a:lumMod val="75000"/>
                </a:schemeClr>
              </a:solidFill>
              <a:effectLst/>
              <a:latin typeface="Arial" charset="0"/>
              <a:ea typeface="ＭＳ Ｐゴシック" charset="0"/>
              <a:cs typeface="Arial" charset="0"/>
            </a:endParaRPr>
          </a:p>
        </p:txBody>
      </p:sp>
      <p:pic>
        <p:nvPicPr>
          <p:cNvPr id="274437" name="Picture 5" descr="saintlukeic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526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rgbClr val="E9E2B6"/>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sp>
        <p:nvSpPr>
          <p:cNvPr id="284673" name="Rectangle 9"/>
          <p:cNvSpPr>
            <a:spLocks noGrp="1" noChangeArrowheads="1"/>
          </p:cNvSpPr>
          <p:nvPr>
            <p:ph type="title" idx="4294967295"/>
          </p:nvPr>
        </p:nvSpPr>
        <p:spPr>
          <a:xfrm>
            <a:off x="1143000" y="304800"/>
            <a:ext cx="7543800" cy="1143000"/>
          </a:xfrm>
        </p:spPr>
        <p:txBody>
          <a:bodyPr/>
          <a:lstStyle/>
          <a:p>
            <a:pPr eaLnBrk="1" hangingPunct="1"/>
            <a:r>
              <a:rPr lang="en-US">
                <a:latin typeface="Arial" charset="0"/>
                <a:ea typeface="ＭＳ Ｐゴシック" charset="0"/>
                <a:cs typeface="Arial" charset="0"/>
              </a:rPr>
              <a:t>Date, Origin, Recipients</a:t>
            </a:r>
          </a:p>
        </p:txBody>
      </p:sp>
      <p:sp>
        <p:nvSpPr>
          <p:cNvPr id="47108" name="Text Box 4"/>
          <p:cNvSpPr txBox="1">
            <a:spLocks noChangeArrowheads="1"/>
          </p:cNvSpPr>
          <p:nvPr/>
        </p:nvSpPr>
        <p:spPr bwMode="auto">
          <a:xfrm>
            <a:off x="381000" y="152400"/>
            <a:ext cx="8001000" cy="1569660"/>
          </a:xfrm>
          <a:prstGeom prst="rect">
            <a:avLst/>
          </a:prstGeom>
          <a:solidFill>
            <a:srgbClr val="99FFCC"/>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err="1" smtClean="0">
                <a:solidFill>
                  <a:srgbClr val="C00000"/>
                </a:solidFill>
                <a:latin typeface="Arial" charset="0"/>
                <a:cs typeface="Arial" charset="0"/>
              </a:rPr>
              <a:t>Thời</a:t>
            </a:r>
            <a:r>
              <a:rPr lang="en-US" altLang="zh-CN" sz="3200" b="1" u="sng" dirty="0" smtClean="0">
                <a:solidFill>
                  <a:srgbClr val="C00000"/>
                </a:solidFill>
                <a:latin typeface="Arial" charset="0"/>
                <a:cs typeface="Arial" charset="0"/>
              </a:rPr>
              <a:t> </a:t>
            </a:r>
            <a:r>
              <a:rPr lang="en-US" altLang="zh-CN" sz="3200" b="1" u="sng" dirty="0" err="1" smtClean="0">
                <a:solidFill>
                  <a:srgbClr val="C00000"/>
                </a:solidFill>
                <a:latin typeface="Arial" charset="0"/>
                <a:cs typeface="Arial" charset="0"/>
              </a:rPr>
              <a:t>gian</a:t>
            </a:r>
            <a:r>
              <a:rPr lang="en-US" altLang="zh-CN" sz="3200" b="1" u="sng" dirty="0" smtClean="0">
                <a:solidFill>
                  <a:srgbClr val="C00000"/>
                </a:solidFill>
                <a:latin typeface="Arial" charset="0"/>
                <a:cs typeface="Arial" charset="0"/>
              </a:rPr>
              <a:t> </a:t>
            </a:r>
            <a:r>
              <a:rPr lang="en-US" altLang="zh-CN" sz="3200" b="1" u="sng" dirty="0" err="1" smtClean="0">
                <a:solidFill>
                  <a:srgbClr val="C00000"/>
                </a:solidFill>
                <a:latin typeface="Arial" charset="0"/>
                <a:cs typeface="Arial" charset="0"/>
              </a:rPr>
              <a:t>viết</a:t>
            </a:r>
            <a:r>
              <a:rPr lang="en-US" altLang="zh-CN" sz="3200" b="1" u="sng" dirty="0" smtClean="0">
                <a:solidFill>
                  <a:srgbClr val="C00000"/>
                </a:solidFill>
                <a:latin typeface="Arial" charset="0"/>
                <a:cs typeface="Arial" charset="0"/>
              </a:rPr>
              <a:t> </a:t>
            </a:r>
            <a:r>
              <a:rPr lang="en-US" altLang="zh-CN" sz="3200" b="1" u="sng" dirty="0" err="1" smtClean="0">
                <a:solidFill>
                  <a:srgbClr val="C00000"/>
                </a:solidFill>
                <a:latin typeface="Arial" charset="0"/>
                <a:cs typeface="Arial" charset="0"/>
              </a:rPr>
              <a:t>sách</a:t>
            </a:r>
            <a:endParaRPr lang="en-US" altLang="zh-CN" sz="3200" b="1" dirty="0">
              <a:solidFill>
                <a:srgbClr val="C00000"/>
              </a:solidFill>
              <a:latin typeface="Arial" charset="0"/>
              <a:cs typeface="Arial" charset="0"/>
            </a:endParaRPr>
          </a:p>
          <a:p>
            <a:pPr eaLnBrk="1" hangingPunct="1"/>
            <a:r>
              <a:rPr lang="en-US" altLang="zh-CN" sz="3200" b="1" dirty="0" err="1" smtClean="0">
                <a:solidFill>
                  <a:srgbClr val="000000"/>
                </a:solidFill>
                <a:latin typeface="Arial" charset="0"/>
                <a:cs typeface="Arial" charset="0"/>
              </a:rPr>
              <a:t>Có</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lẽ</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thời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gian</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thu</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thập</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tư</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liệu</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là</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vào</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năm</a:t>
            </a:r>
            <a:r>
              <a:rPr lang="en-US" altLang="zh-CN" sz="3200" b="1" dirty="0" smtClean="0">
                <a:solidFill>
                  <a:srgbClr val="000000"/>
                </a:solidFill>
                <a:latin typeface="Arial" charset="0"/>
                <a:cs typeface="Arial" charset="0"/>
              </a:rPr>
              <a:t>  SC 62.</a:t>
            </a:r>
            <a:endParaRPr lang="en-US" sz="3200" b="1" dirty="0">
              <a:solidFill>
                <a:srgbClr val="000000"/>
              </a:solidFill>
              <a:latin typeface="Arial" charset="0"/>
              <a:cs typeface="Arial" charset="0"/>
            </a:endParaRPr>
          </a:p>
        </p:txBody>
      </p:sp>
      <p:sp>
        <p:nvSpPr>
          <p:cNvPr id="284675" name="Text Box 5"/>
          <p:cNvSpPr txBox="1">
            <a:spLocks noChangeArrowheads="1"/>
          </p:cNvSpPr>
          <p:nvPr/>
        </p:nvSpPr>
        <p:spPr bwMode="auto">
          <a:xfrm>
            <a:off x="8459788"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121</a:t>
            </a:r>
          </a:p>
        </p:txBody>
      </p:sp>
      <p:sp>
        <p:nvSpPr>
          <p:cNvPr id="47110" name="Text Box 6"/>
          <p:cNvSpPr txBox="1">
            <a:spLocks noChangeArrowheads="1"/>
          </p:cNvSpPr>
          <p:nvPr/>
        </p:nvSpPr>
        <p:spPr bwMode="auto">
          <a:xfrm>
            <a:off x="228600" y="2333625"/>
            <a:ext cx="4038600" cy="3539430"/>
          </a:xfrm>
          <a:prstGeom prst="rect">
            <a:avLst/>
          </a:prstGeom>
          <a:solidFill>
            <a:srgbClr val="66FFFF"/>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err="1" smtClean="0">
                <a:solidFill>
                  <a:srgbClr val="C00000"/>
                </a:solidFill>
                <a:latin typeface="Arial" charset="0"/>
                <a:cs typeface="Arial" charset="0"/>
              </a:rPr>
              <a:t>Nơi</a:t>
            </a:r>
            <a:r>
              <a:rPr lang="en-US" altLang="zh-CN" sz="3200" b="1" u="sng" dirty="0" smtClean="0">
                <a:solidFill>
                  <a:srgbClr val="C00000"/>
                </a:solidFill>
                <a:latin typeface="Arial" charset="0"/>
                <a:cs typeface="Arial" charset="0"/>
              </a:rPr>
              <a:t> </a:t>
            </a:r>
            <a:r>
              <a:rPr lang="en-US" altLang="zh-CN" sz="3200" b="1" u="sng" dirty="0" err="1" smtClean="0">
                <a:solidFill>
                  <a:srgbClr val="C00000"/>
                </a:solidFill>
                <a:latin typeface="Arial" charset="0"/>
                <a:cs typeface="Arial" charset="0"/>
              </a:rPr>
              <a:t>viết</a:t>
            </a:r>
            <a:r>
              <a:rPr lang="en-US" altLang="zh-CN" sz="3200" b="1" u="sng" dirty="0" smtClean="0">
                <a:solidFill>
                  <a:srgbClr val="C00000"/>
                </a:solidFill>
                <a:latin typeface="Arial" charset="0"/>
                <a:cs typeface="Arial" charset="0"/>
              </a:rPr>
              <a:t> </a:t>
            </a:r>
            <a:endParaRPr lang="en-US" altLang="zh-CN" sz="3200" b="1" u="sng" dirty="0">
              <a:solidFill>
                <a:srgbClr val="C00000"/>
              </a:solidFill>
              <a:latin typeface="Arial" charset="0"/>
              <a:cs typeface="Arial" charset="0"/>
            </a:endParaRPr>
          </a:p>
          <a:p>
            <a:pPr eaLnBrk="1" hangingPunct="1"/>
            <a:r>
              <a:rPr lang="en-US" altLang="zh-CN" sz="3200" b="1" dirty="0" err="1" smtClean="0">
                <a:solidFill>
                  <a:srgbClr val="000000"/>
                </a:solidFill>
                <a:latin typeface="Arial" charset="0"/>
                <a:cs typeface="Arial" charset="0"/>
              </a:rPr>
              <a:t>Không</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ai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biết</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chắc</a:t>
            </a:r>
            <a:r>
              <a:rPr lang="en-US" altLang="zh-CN" sz="3200" b="1" dirty="0" smtClean="0">
                <a:solidFill>
                  <a:srgbClr val="000000"/>
                </a:solidFill>
                <a:latin typeface="Arial" charset="0"/>
                <a:cs typeface="Arial" charset="0"/>
              </a:rPr>
              <a:t> Luca </a:t>
            </a:r>
            <a:r>
              <a:rPr lang="en-US" altLang="zh-CN" sz="3200" b="1" dirty="0" err="1" smtClean="0">
                <a:solidFill>
                  <a:srgbClr val="000000"/>
                </a:solidFill>
                <a:latin typeface="Arial" charset="0"/>
                <a:cs typeface="Arial" charset="0"/>
              </a:rPr>
              <a:t>viết</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sách</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này</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tại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đâu</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Có</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người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cho</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rằng</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tại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Rôma</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Antiốt</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Êphêsô</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Tiểu</a:t>
            </a:r>
            <a:r>
              <a:rPr lang="en-US" altLang="zh-CN" sz="3200" b="1" dirty="0" smtClean="0">
                <a:solidFill>
                  <a:srgbClr val="000000"/>
                </a:solidFill>
                <a:latin typeface="Arial" charset="0"/>
                <a:cs typeface="Arial" charset="0"/>
              </a:rPr>
              <a:t> Á, </a:t>
            </a:r>
            <a:r>
              <a:rPr lang="en-US" altLang="zh-CN" sz="3200" b="1" dirty="0" err="1" smtClean="0">
                <a:solidFill>
                  <a:srgbClr val="000000"/>
                </a:solidFill>
                <a:latin typeface="Arial" charset="0"/>
                <a:cs typeface="Arial" charset="0"/>
              </a:rPr>
              <a:t>và</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Achai</a:t>
            </a:r>
            <a:r>
              <a:rPr lang="en-US" altLang="zh-CN" sz="3200" b="1" dirty="0" smtClean="0">
                <a:solidFill>
                  <a:srgbClr val="000000"/>
                </a:solidFill>
                <a:latin typeface="Arial" charset="0"/>
                <a:cs typeface="Arial" charset="0"/>
              </a:rPr>
              <a:t>. </a:t>
            </a:r>
            <a:endParaRPr lang="en-US" sz="3200" b="1" dirty="0">
              <a:solidFill>
                <a:srgbClr val="000000"/>
              </a:solidFill>
              <a:latin typeface="Arial" charset="0"/>
              <a:cs typeface="Arial" charset="0"/>
            </a:endParaRPr>
          </a:p>
        </p:txBody>
      </p:sp>
      <p:sp>
        <p:nvSpPr>
          <p:cNvPr id="47111" name="Text Box 7"/>
          <p:cNvSpPr txBox="1">
            <a:spLocks noChangeArrowheads="1"/>
          </p:cNvSpPr>
          <p:nvPr/>
        </p:nvSpPr>
        <p:spPr bwMode="auto">
          <a:xfrm>
            <a:off x="4343400" y="4038600"/>
            <a:ext cx="4800600" cy="2554545"/>
          </a:xfrm>
          <a:prstGeom prst="rect">
            <a:avLst/>
          </a:prstGeom>
          <a:solidFill>
            <a:srgbClr val="66FFFF"/>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u="sng" dirty="0" err="1" smtClean="0">
                <a:solidFill>
                  <a:srgbClr val="C00000"/>
                </a:solidFill>
                <a:latin typeface="Arial" charset="0"/>
                <a:cs typeface="Arial" charset="0"/>
              </a:rPr>
              <a:t>Độc</a:t>
            </a:r>
            <a:r>
              <a:rPr lang="en-US" altLang="zh-CN" sz="3200" b="1" u="sng" dirty="0" smtClean="0">
                <a:solidFill>
                  <a:srgbClr val="C00000"/>
                </a:solidFill>
                <a:latin typeface="Arial" charset="0"/>
                <a:cs typeface="Arial" charset="0"/>
              </a:rPr>
              <a:t> </a:t>
            </a:r>
            <a:r>
              <a:rPr lang="en-US" altLang="zh-CN" sz="3200" b="1" u="sng" dirty="0" err="1" smtClean="0">
                <a:solidFill>
                  <a:srgbClr val="C00000"/>
                </a:solidFill>
                <a:latin typeface="Arial" charset="0"/>
                <a:cs typeface="Arial" charset="0"/>
              </a:rPr>
              <a:t>giả</a:t>
            </a:r>
            <a:endParaRPr lang="en-US" altLang="zh-CN" sz="3200" b="1" dirty="0">
              <a:solidFill>
                <a:srgbClr val="C00000"/>
              </a:solidFill>
              <a:latin typeface="Arial" charset="0"/>
              <a:cs typeface="Arial" charset="0"/>
            </a:endParaRPr>
          </a:p>
          <a:p>
            <a:pPr eaLnBrk="1" hangingPunct="1"/>
            <a:r>
              <a:rPr lang="en-US" altLang="zh-CN" sz="3200" b="1" dirty="0" err="1" smtClean="0">
                <a:solidFill>
                  <a:srgbClr val="000000"/>
                </a:solidFill>
                <a:latin typeface="Arial" charset="0"/>
                <a:cs typeface="Arial" charset="0"/>
              </a:rPr>
              <a:t>Thêôphilơ</a:t>
            </a:r>
            <a:r>
              <a:rPr lang="en-US" altLang="zh-CN" sz="3200" b="1" dirty="0" smtClean="0">
                <a:solidFill>
                  <a:srgbClr val="000000"/>
                </a:solidFill>
                <a:latin typeface="Arial" charset="0"/>
                <a:cs typeface="Arial" charset="0"/>
              </a:rPr>
              <a:t> </a:t>
            </a:r>
            <a:r>
              <a:rPr lang="en-US" altLang="zh-CN" sz="3200" b="1" dirty="0">
                <a:solidFill>
                  <a:srgbClr val="000000"/>
                </a:solidFill>
                <a:latin typeface="Arial" charset="0"/>
                <a:cs typeface="Arial" charset="0"/>
              </a:rPr>
              <a:t>(1:1), </a:t>
            </a:r>
            <a:r>
              <a:rPr lang="en-US" altLang="zh-CN" sz="3200" b="1" dirty="0" err="1" smtClean="0">
                <a:solidFill>
                  <a:srgbClr val="000000"/>
                </a:solidFill>
                <a:latin typeface="Arial" charset="0"/>
                <a:cs typeface="Arial" charset="0"/>
              </a:rPr>
              <a:t>một</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người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với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tên</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có</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nghĩa</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là</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người</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yêu</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kính</a:t>
            </a:r>
            <a:r>
              <a:rPr lang="en-US" altLang="zh-CN" sz="3200" b="1" dirty="0" smtClean="0">
                <a:solidFill>
                  <a:srgbClr val="000000"/>
                </a:solidFill>
                <a:latin typeface="Arial" charset="0"/>
                <a:cs typeface="Arial" charset="0"/>
              </a:rPr>
              <a:t> </a:t>
            </a:r>
            <a:r>
              <a:rPr lang="en-US" altLang="zh-CN" sz="3200" b="1" dirty="0" err="1" smtClean="0">
                <a:solidFill>
                  <a:srgbClr val="000000"/>
                </a:solidFill>
                <a:latin typeface="Arial" charset="0"/>
                <a:cs typeface="Arial" charset="0"/>
              </a:rPr>
              <a:t>Chúa</a:t>
            </a:r>
            <a:r>
              <a:rPr lang="en-US" altLang="zh-CN" sz="3200" b="1" dirty="0" smtClean="0">
                <a:solidFill>
                  <a:srgbClr val="000000"/>
                </a:solidFill>
                <a:latin typeface="Arial" charset="0"/>
                <a:cs typeface="Arial" charset="0"/>
              </a:rPr>
              <a:t>.”</a:t>
            </a:r>
            <a:endParaRPr lang="en-US" sz="3200" b="1" dirty="0">
              <a:solidFill>
                <a:srgbClr val="000000"/>
              </a:solidFill>
              <a:latin typeface="Arial" charset="0"/>
              <a:cs typeface="Arial" charset="0"/>
            </a:endParaRPr>
          </a:p>
        </p:txBody>
      </p:sp>
      <p:sp>
        <p:nvSpPr>
          <p:cNvPr id="47112" name="Line 8"/>
          <p:cNvSpPr>
            <a:spLocks noChangeShapeType="1"/>
          </p:cNvSpPr>
          <p:nvPr/>
        </p:nvSpPr>
        <p:spPr bwMode="auto">
          <a:xfrm>
            <a:off x="4267200" y="2590800"/>
            <a:ext cx="2971800" cy="1371600"/>
          </a:xfrm>
          <a:prstGeom prst="line">
            <a:avLst/>
          </a:prstGeom>
          <a:noFill/>
          <a:ln w="50800" cap="sq">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box(in)">
                                      <p:cBhvr>
                                        <p:cTn id="7" dur="500"/>
                                        <p:tgtEl>
                                          <p:spTgt spid="47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additive="base">
                                        <p:cTn id="12" dur="500" fill="hold"/>
                                        <p:tgtEl>
                                          <p:spTgt spid="47110"/>
                                        </p:tgtEl>
                                        <p:attrNameLst>
                                          <p:attrName>ppt_x</p:attrName>
                                        </p:attrNameLst>
                                      </p:cBhvr>
                                      <p:tavLst>
                                        <p:tav tm="0">
                                          <p:val>
                                            <p:strVal val="0-#ppt_w/2"/>
                                          </p:val>
                                        </p:tav>
                                        <p:tav tm="100000">
                                          <p:val>
                                            <p:strVal val="#ppt_x"/>
                                          </p:val>
                                        </p:tav>
                                      </p:tavLst>
                                    </p:anim>
                                    <p:anim calcmode="lin" valueType="num">
                                      <p:cBhvr additive="base">
                                        <p:cTn id="13"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47112"/>
                                        </p:tgtEl>
                                        <p:attrNameLst>
                                          <p:attrName>style.visibility</p:attrName>
                                        </p:attrNameLst>
                                      </p:cBhvr>
                                      <p:to>
                                        <p:strVal val="visible"/>
                                      </p:to>
                                    </p:set>
                                    <p:anim calcmode="lin" valueType="num">
                                      <p:cBhvr>
                                        <p:cTn id="18" dur="500" fill="hold"/>
                                        <p:tgtEl>
                                          <p:spTgt spid="47112"/>
                                        </p:tgtEl>
                                        <p:attrNameLst>
                                          <p:attrName>ppt_w</p:attrName>
                                        </p:attrNameLst>
                                      </p:cBhvr>
                                      <p:tavLst>
                                        <p:tav tm="0">
                                          <p:val>
                                            <p:fltVal val="0"/>
                                          </p:val>
                                        </p:tav>
                                        <p:tav tm="100000">
                                          <p:val>
                                            <p:strVal val="#ppt_w"/>
                                          </p:val>
                                        </p:tav>
                                      </p:tavLst>
                                    </p:anim>
                                    <p:anim calcmode="lin" valueType="num">
                                      <p:cBhvr>
                                        <p:cTn id="19" dur="500" fill="hold"/>
                                        <p:tgtEl>
                                          <p:spTgt spid="4711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7111"/>
                                        </p:tgtEl>
                                        <p:attrNameLst>
                                          <p:attrName>style.visibility</p:attrName>
                                        </p:attrNameLst>
                                      </p:cBhvr>
                                      <p:to>
                                        <p:strVal val="visible"/>
                                      </p:to>
                                    </p:set>
                                    <p:anim calcmode="lin" valueType="num">
                                      <p:cBhvr additive="base">
                                        <p:cTn id="24" dur="500" fill="hold"/>
                                        <p:tgtEl>
                                          <p:spTgt spid="47111"/>
                                        </p:tgtEl>
                                        <p:attrNameLst>
                                          <p:attrName>ppt_x</p:attrName>
                                        </p:attrNameLst>
                                      </p:cBhvr>
                                      <p:tavLst>
                                        <p:tav tm="0">
                                          <p:val>
                                            <p:strVal val="0-#ppt_w/2"/>
                                          </p:val>
                                        </p:tav>
                                        <p:tav tm="100000">
                                          <p:val>
                                            <p:strVal val="#ppt_x"/>
                                          </p:val>
                                        </p:tav>
                                      </p:tavLst>
                                    </p:anim>
                                    <p:anim calcmode="lin" valueType="num">
                                      <p:cBhvr additive="base">
                                        <p:cTn id="25"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autoUpdateAnimBg="0"/>
      <p:bldP spid="47110" grpId="0" animBg="1" autoUpdateAnimBg="0"/>
      <p:bldP spid="47111" grpId="0" animBg="1" autoUpdateAnimBg="0"/>
      <p:bldP spid="47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a:latin typeface="Times New Roman" charset="0"/>
                <a:ea typeface="ＭＳ Ｐゴシック" charset="0"/>
                <a:cs typeface="ＭＳ Ｐゴシック" charset="0"/>
              </a:rPr>
              <a:t>The Church</a:t>
            </a:r>
            <a:r>
              <a:rPr lang="fr-FR" altLang="ja-JP" sz="3600">
                <a:latin typeface="Times New Roman" charset="0"/>
                <a:ea typeface="ＭＳ Ｐゴシック" charset="0"/>
                <a:cs typeface="ＭＳ Ｐゴシック" charset="0"/>
              </a:rPr>
              <a:t>'</a:t>
            </a:r>
            <a:r>
              <a:rPr lang="en-US" altLang="ja-JP" sz="3600">
                <a:latin typeface="Times New Roman" charset="0"/>
                <a:ea typeface="ＭＳ Ｐゴシック" charset="0"/>
                <a:cs typeface="ＭＳ Ｐゴシック" charset="0"/>
              </a:rPr>
              <a:t>s One Foundation 2 of 4</a:t>
            </a:r>
            <a:r>
              <a:rPr lang="en-US" altLang="ja-JP">
                <a:latin typeface="Times New Roman" charset="0"/>
                <a:ea typeface="ＭＳ Ｐゴシック" charset="0"/>
                <a:cs typeface="ＭＳ Ｐゴシック" charset="0"/>
              </a:rPr>
              <a:t> </a:t>
            </a:r>
            <a:endParaRPr lang="en-US">
              <a:latin typeface="Times New Roman" charset="0"/>
              <a:ea typeface="ＭＳ Ｐゴシック" charset="0"/>
              <a:cs typeface="ＭＳ Ｐゴシック" charset="0"/>
            </a:endParaRPr>
          </a:p>
        </p:txBody>
      </p:sp>
      <p:pic>
        <p:nvPicPr>
          <p:cNvPr id="214018" name="Picture 2" descr="C:\pics\Landscapes\Landscapes (001 - 300)\Landscape 011.jpg"/>
          <p:cNvPicPr>
            <a:picLocks noChangeAspect="1" noChangeArrowheads="1"/>
          </p:cNvPicPr>
          <p:nvPr/>
        </p:nvPicPr>
        <p:blipFill>
          <a:blip r:embed="rId2" cstate="print">
            <a:lum bright="-20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 y="44624"/>
            <a:ext cx="9144000" cy="6247864"/>
          </a:xfrm>
          <a:prstGeom prst="rect">
            <a:avLst/>
          </a:prstGeom>
          <a:noFill/>
          <a:ln w="9525">
            <a:noFill/>
            <a:miter lim="800000"/>
            <a:headEnd/>
            <a:tailEnd/>
          </a:ln>
          <a:effectLst/>
        </p:spPr>
        <p:txBody>
          <a:bodyPr>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a:defRPr/>
            </a:pPr>
            <a:r>
              <a:rPr lang="en-US" dirty="0" err="1" smtClean="0"/>
              <a:t>Đền</a:t>
            </a:r>
            <a:r>
              <a:rPr lang="en-US" dirty="0" smtClean="0"/>
              <a:t> </a:t>
            </a:r>
            <a:r>
              <a:rPr lang="en-US" dirty="0" err="1" smtClean="0"/>
              <a:t>thờ</a:t>
            </a:r>
            <a:r>
              <a:rPr lang="en-US" dirty="0" smtClean="0"/>
              <a:t> </a:t>
            </a:r>
            <a:r>
              <a:rPr lang="en-US" dirty="0" err="1" smtClean="0"/>
              <a:t>bởi</a:t>
            </a:r>
            <a:r>
              <a:rPr lang="en-US" dirty="0" smtClean="0"/>
              <a:t> </a:t>
            </a:r>
            <a:r>
              <a:rPr lang="en-US" dirty="0" err="1" smtClean="0"/>
              <a:t>tay</a:t>
            </a:r>
            <a:r>
              <a:rPr lang="en-US" dirty="0" smtClean="0"/>
              <a:t> </a:t>
            </a:r>
            <a:r>
              <a:rPr lang="en-US" dirty="0" err="1" smtClean="0"/>
              <a:t>người</a:t>
            </a:r>
            <a:r>
              <a:rPr lang="en-US" dirty="0" smtClean="0"/>
              <a:t> </a:t>
            </a:r>
            <a:r>
              <a:rPr lang="en-US" dirty="0" err="1" smtClean="0"/>
              <a:t>ta</a:t>
            </a:r>
            <a:r>
              <a:rPr lang="en-US" dirty="0" smtClean="0"/>
              <a:t> </a:t>
            </a:r>
            <a:r>
              <a:rPr lang="en-US" dirty="0" err="1" smtClean="0"/>
              <a:t>xây</a:t>
            </a:r>
            <a:r>
              <a:rPr lang="en-US" dirty="0" smtClean="0"/>
              <a:t> </a:t>
            </a:r>
            <a:r>
              <a:rPr lang="en-US" dirty="0" err="1" smtClean="0"/>
              <a:t>cất</a:t>
            </a:r>
            <a:r>
              <a:rPr lang="en-US" dirty="0" smtClean="0"/>
              <a:t>,</a:t>
            </a:r>
          </a:p>
          <a:p>
            <a:pPr>
              <a:defRPr/>
            </a:pPr>
            <a:r>
              <a:rPr lang="en-US" dirty="0" err="1" smtClean="0"/>
              <a:t>Thần</a:t>
            </a:r>
            <a:r>
              <a:rPr lang="en-US" dirty="0" smtClean="0"/>
              <a:t> </a:t>
            </a:r>
            <a:r>
              <a:rPr lang="en-US" dirty="0" err="1" smtClean="0"/>
              <a:t>cao</a:t>
            </a:r>
            <a:r>
              <a:rPr lang="en-US" dirty="0" smtClean="0"/>
              <a:t> </a:t>
            </a:r>
            <a:r>
              <a:rPr lang="en-US" dirty="0" err="1" smtClean="0"/>
              <a:t>khiết</a:t>
            </a:r>
            <a:r>
              <a:rPr lang="en-US" dirty="0" smtClean="0"/>
              <a:t> </a:t>
            </a:r>
            <a:r>
              <a:rPr lang="en-US" dirty="0" err="1" smtClean="0"/>
              <a:t>trên</a:t>
            </a:r>
            <a:r>
              <a:rPr lang="en-US" dirty="0" smtClean="0"/>
              <a:t> </a:t>
            </a:r>
            <a:r>
              <a:rPr lang="en-US" dirty="0" err="1" smtClean="0"/>
              <a:t>trời</a:t>
            </a:r>
            <a:r>
              <a:rPr lang="en-US" dirty="0" smtClean="0"/>
              <a:t> </a:t>
            </a:r>
            <a:r>
              <a:rPr lang="en-US" dirty="0" err="1" smtClean="0"/>
              <a:t>không</a:t>
            </a:r>
            <a:r>
              <a:rPr lang="en-US" dirty="0" smtClean="0"/>
              <a:t> </a:t>
            </a:r>
            <a:r>
              <a:rPr lang="en-US" dirty="0" err="1" smtClean="0"/>
              <a:t>ngự</a:t>
            </a:r>
            <a:r>
              <a:rPr lang="en-US" dirty="0" smtClean="0"/>
              <a:t> </a:t>
            </a:r>
            <a:r>
              <a:rPr lang="en-US" dirty="0" err="1" smtClean="0"/>
              <a:t>vào</a:t>
            </a:r>
            <a:r>
              <a:rPr lang="en-US" dirty="0" smtClean="0"/>
              <a:t>;</a:t>
            </a:r>
          </a:p>
          <a:p>
            <a:pPr>
              <a:defRPr/>
            </a:pPr>
            <a:r>
              <a:rPr lang="en-US" dirty="0" err="1" smtClean="0"/>
              <a:t>Đền</a:t>
            </a:r>
            <a:r>
              <a:rPr lang="en-US" dirty="0" smtClean="0"/>
              <a:t> </a:t>
            </a:r>
            <a:r>
              <a:rPr lang="en-US" dirty="0" err="1" smtClean="0"/>
              <a:t>ngài</a:t>
            </a:r>
            <a:r>
              <a:rPr lang="en-US" dirty="0" smtClean="0"/>
              <a:t> </a:t>
            </a:r>
            <a:r>
              <a:rPr lang="en-US" dirty="0" err="1" smtClean="0"/>
              <a:t>tối</a:t>
            </a:r>
            <a:r>
              <a:rPr lang="en-US" dirty="0" smtClean="0"/>
              <a:t> </a:t>
            </a:r>
            <a:r>
              <a:rPr lang="en-US" dirty="0" err="1" smtClean="0"/>
              <a:t>linh</a:t>
            </a:r>
            <a:r>
              <a:rPr lang="en-US" dirty="0" smtClean="0"/>
              <a:t> </a:t>
            </a:r>
            <a:r>
              <a:rPr lang="en-US" dirty="0" err="1" smtClean="0"/>
              <a:t>tuyệt</a:t>
            </a:r>
            <a:r>
              <a:rPr lang="en-US" dirty="0" smtClean="0"/>
              <a:t> </a:t>
            </a:r>
            <a:r>
              <a:rPr lang="en-US" dirty="0" err="1" smtClean="0"/>
              <a:t>vô</a:t>
            </a:r>
            <a:r>
              <a:rPr lang="en-US" dirty="0" smtClean="0"/>
              <a:t> </a:t>
            </a:r>
            <a:r>
              <a:rPr lang="en-US" dirty="0" err="1" smtClean="0"/>
              <a:t>trên</a:t>
            </a:r>
            <a:r>
              <a:rPr lang="en-US" dirty="0" smtClean="0"/>
              <a:t> </a:t>
            </a:r>
            <a:r>
              <a:rPr lang="en-US" dirty="0" err="1" smtClean="0"/>
              <a:t>đất</a:t>
            </a:r>
            <a:r>
              <a:rPr lang="en-US" dirty="0" smtClean="0"/>
              <a:t>,</a:t>
            </a:r>
          </a:p>
          <a:p>
            <a:pPr>
              <a:defRPr/>
            </a:pPr>
            <a:r>
              <a:rPr lang="en-US" dirty="0" err="1" smtClean="0"/>
              <a:t>Đền</a:t>
            </a:r>
            <a:r>
              <a:rPr lang="en-US" dirty="0" smtClean="0"/>
              <a:t> </a:t>
            </a:r>
            <a:r>
              <a:rPr lang="en-US" dirty="0" err="1" smtClean="0"/>
              <a:t>hoa</a:t>
            </a:r>
            <a:r>
              <a:rPr lang="en-US" dirty="0" smtClean="0"/>
              <a:t> </a:t>
            </a:r>
            <a:r>
              <a:rPr lang="en-US" dirty="0" err="1" smtClean="0"/>
              <a:t>mỹ</a:t>
            </a:r>
            <a:r>
              <a:rPr lang="en-US" dirty="0" smtClean="0"/>
              <a:t>, </a:t>
            </a:r>
            <a:r>
              <a:rPr lang="en-US" dirty="0" err="1" smtClean="0"/>
              <a:t>nhân</a:t>
            </a:r>
            <a:r>
              <a:rPr lang="en-US" dirty="0" smtClean="0"/>
              <a:t> </a:t>
            </a:r>
            <a:r>
              <a:rPr lang="en-US" dirty="0" err="1" smtClean="0"/>
              <a:t>tạo</a:t>
            </a:r>
            <a:r>
              <a:rPr lang="en-US" dirty="0" smtClean="0"/>
              <a:t> so </a:t>
            </a:r>
            <a:r>
              <a:rPr lang="en-US" dirty="0" err="1" smtClean="0"/>
              <a:t>kịp</a:t>
            </a:r>
            <a:r>
              <a:rPr lang="en-US" dirty="0" smtClean="0"/>
              <a:t> </a:t>
            </a:r>
            <a:r>
              <a:rPr lang="en-US" dirty="0" err="1" smtClean="0"/>
              <a:t>nào</a:t>
            </a:r>
            <a:r>
              <a:rPr lang="en-US" dirty="0" smtClean="0"/>
              <a:t>.</a:t>
            </a:r>
          </a:p>
          <a:p>
            <a:pPr>
              <a:defRPr/>
            </a:pPr>
            <a:r>
              <a:rPr lang="en-US" dirty="0" err="1" smtClean="0"/>
              <a:t>Cả</a:t>
            </a:r>
            <a:r>
              <a:rPr lang="en-US" dirty="0" smtClean="0"/>
              <a:t> </a:t>
            </a:r>
            <a:r>
              <a:rPr lang="en-US" dirty="0" err="1" smtClean="0"/>
              <a:t>khung</a:t>
            </a:r>
            <a:r>
              <a:rPr lang="en-US" dirty="0" smtClean="0"/>
              <a:t> </a:t>
            </a:r>
            <a:r>
              <a:rPr lang="en-US" dirty="0" err="1" smtClean="0"/>
              <a:t>trời</a:t>
            </a:r>
            <a:r>
              <a:rPr lang="en-US" dirty="0" smtClean="0"/>
              <a:t> </a:t>
            </a:r>
            <a:r>
              <a:rPr lang="en-US" dirty="0" err="1" smtClean="0"/>
              <a:t>không</a:t>
            </a:r>
            <a:r>
              <a:rPr lang="en-US" dirty="0" smtClean="0"/>
              <a:t> </a:t>
            </a:r>
            <a:r>
              <a:rPr lang="en-US" dirty="0" err="1" smtClean="0"/>
              <a:t>bao</a:t>
            </a:r>
            <a:r>
              <a:rPr lang="en-US" dirty="0" smtClean="0"/>
              <a:t> dung </a:t>
            </a:r>
            <a:r>
              <a:rPr lang="en-US" dirty="0" err="1" smtClean="0"/>
              <a:t>được</a:t>
            </a:r>
            <a:r>
              <a:rPr lang="en-US" dirty="0" smtClean="0"/>
              <a:t> </a:t>
            </a:r>
            <a:r>
              <a:rPr lang="en-US" dirty="0" err="1" smtClean="0"/>
              <a:t>Ngài</a:t>
            </a:r>
            <a:r>
              <a:rPr lang="en-US" dirty="0" smtClean="0"/>
              <a:t>,</a:t>
            </a:r>
          </a:p>
          <a:p>
            <a:pPr>
              <a:defRPr/>
            </a:pPr>
            <a:r>
              <a:rPr lang="en-US" dirty="0" err="1" smtClean="0"/>
              <a:t>Lạ</a:t>
            </a:r>
            <a:r>
              <a:rPr lang="en-US" dirty="0" smtClean="0"/>
              <a:t> </a:t>
            </a:r>
            <a:r>
              <a:rPr lang="en-US" dirty="0" err="1" smtClean="0"/>
              <a:t>thay</a:t>
            </a:r>
            <a:r>
              <a:rPr lang="en-US" dirty="0" smtClean="0"/>
              <a:t> </a:t>
            </a:r>
            <a:r>
              <a:rPr lang="en-US" dirty="0" err="1" smtClean="0"/>
              <a:t>Chúa</a:t>
            </a:r>
            <a:r>
              <a:rPr lang="en-US" dirty="0" smtClean="0"/>
              <a:t> </a:t>
            </a:r>
            <a:r>
              <a:rPr lang="en-US" dirty="0" err="1" smtClean="0"/>
              <a:t>thích</a:t>
            </a:r>
            <a:r>
              <a:rPr lang="en-US" dirty="0" smtClean="0"/>
              <a:t> ở </a:t>
            </a:r>
            <a:r>
              <a:rPr lang="en-US" dirty="0" err="1" smtClean="0"/>
              <a:t>trong</a:t>
            </a:r>
            <a:r>
              <a:rPr lang="en-US" dirty="0" smtClean="0"/>
              <a:t> </a:t>
            </a:r>
            <a:r>
              <a:rPr lang="en-US" dirty="0" err="1" smtClean="0"/>
              <a:t>nhân</a:t>
            </a:r>
            <a:r>
              <a:rPr lang="en-US" dirty="0" smtClean="0"/>
              <a:t> </a:t>
            </a:r>
            <a:r>
              <a:rPr lang="en-US" dirty="0" err="1" smtClean="0"/>
              <a:t>loại</a:t>
            </a:r>
            <a:r>
              <a:rPr lang="en-US" dirty="0" smtClean="0"/>
              <a:t>,</a:t>
            </a:r>
          </a:p>
          <a:p>
            <a:pPr>
              <a:defRPr/>
            </a:pPr>
            <a:r>
              <a:rPr lang="en-US" dirty="0" err="1" smtClean="0"/>
              <a:t>Để</a:t>
            </a:r>
            <a:r>
              <a:rPr lang="en-US" dirty="0" smtClean="0"/>
              <a:t> </a:t>
            </a:r>
            <a:r>
              <a:rPr lang="en-US" dirty="0" err="1" smtClean="0"/>
              <a:t>cất</a:t>
            </a:r>
            <a:r>
              <a:rPr lang="en-US" dirty="0" smtClean="0"/>
              <a:t> </a:t>
            </a:r>
            <a:r>
              <a:rPr lang="en-US" dirty="0" err="1" smtClean="0"/>
              <a:t>một</a:t>
            </a:r>
            <a:r>
              <a:rPr lang="en-US" dirty="0" smtClean="0"/>
              <a:t> </a:t>
            </a:r>
            <a:r>
              <a:rPr lang="en-US" dirty="0" err="1" smtClean="0"/>
              <a:t>đền</a:t>
            </a:r>
            <a:r>
              <a:rPr lang="en-US" dirty="0" smtClean="0"/>
              <a:t> ở </a:t>
            </a:r>
            <a:r>
              <a:rPr lang="en-US" dirty="0" err="1" smtClean="0"/>
              <a:t>thân</a:t>
            </a:r>
            <a:r>
              <a:rPr lang="en-US" dirty="0" smtClean="0"/>
              <a:t> </a:t>
            </a:r>
            <a:r>
              <a:rPr lang="en-US" dirty="0" err="1" smtClean="0"/>
              <a:t>đây</a:t>
            </a:r>
            <a:r>
              <a:rPr lang="en-US" dirty="0" smtClean="0"/>
              <a:t> </a:t>
            </a:r>
            <a:r>
              <a:rPr lang="en-US" dirty="0" err="1" smtClean="0"/>
              <a:t>hoài</a:t>
            </a:r>
            <a:r>
              <a:rPr lang="en-US" dirty="0" smtClean="0"/>
              <a:t>.</a:t>
            </a:r>
          </a:p>
        </p:txBody>
      </p:sp>
      <p:sp>
        <p:nvSpPr>
          <p:cNvPr id="5" name="TextBox 4"/>
          <p:cNvSpPr txBox="1"/>
          <p:nvPr/>
        </p:nvSpPr>
        <p:spPr>
          <a:xfrm>
            <a:off x="7696200" y="6334780"/>
            <a:ext cx="1175450" cy="523220"/>
          </a:xfrm>
          <a:prstGeom prst="rect">
            <a:avLst/>
          </a:prstGeom>
          <a:noFill/>
        </p:spPr>
        <p:txBody>
          <a:bodyPr wrap="none" rtlCol="0">
            <a:spAutoFit/>
          </a:bodyPr>
          <a:lstStyle/>
          <a:p>
            <a:r>
              <a:rPr lang="en-US" sz="2800" b="1" dirty="0" smtClean="0">
                <a:solidFill>
                  <a:schemeClr val="accent6">
                    <a:lumMod val="75000"/>
                  </a:schemeClr>
                </a:solidFill>
              </a:rPr>
              <a:t>TC 145</a:t>
            </a:r>
            <a:endParaRPr lang="en-US" sz="2800" b="1" dirty="0">
              <a:solidFill>
                <a:schemeClr val="accent6">
                  <a:lumMod val="75000"/>
                </a:schemeClr>
              </a:solidFill>
            </a:endParaRPr>
          </a:p>
        </p:txBody>
      </p:sp>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E9E2B6"/>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sp>
        <p:nvSpPr>
          <p:cNvPr id="286721" name="Text Box 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122</a:t>
            </a:r>
          </a:p>
        </p:txBody>
      </p:sp>
      <p:sp>
        <p:nvSpPr>
          <p:cNvPr id="49156" name="Text Box 4"/>
          <p:cNvSpPr txBox="1">
            <a:spLocks noChangeArrowheads="1"/>
          </p:cNvSpPr>
          <p:nvPr/>
        </p:nvSpPr>
        <p:spPr bwMode="auto">
          <a:xfrm>
            <a:off x="228600" y="1266825"/>
            <a:ext cx="8534400" cy="5016758"/>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Có</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lẽ</a:t>
            </a:r>
            <a:r>
              <a:rPr lang="en-US" altLang="zh-CN" sz="3200" b="1" dirty="0" smtClean="0">
                <a:solidFill>
                  <a:srgbClr val="FFFFFF"/>
                </a:solidFill>
                <a:latin typeface="Arial" charset="0"/>
                <a:cs typeface="Arial" charset="0"/>
              </a:rPr>
              <a:t> Luca </a:t>
            </a:r>
            <a:r>
              <a:rPr lang="en-US" altLang="zh-CN" sz="3200" b="1" dirty="0" err="1" smtClean="0">
                <a:solidFill>
                  <a:srgbClr val="FFFFFF"/>
                </a:solidFill>
                <a:latin typeface="Arial" charset="0"/>
                <a:cs typeface="Arial" charset="0"/>
              </a:rPr>
              <a:t>viết</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theo</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yêu</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cầu</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của</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Thêôphilơ</a:t>
            </a:r>
            <a:r>
              <a:rPr lang="en-US" altLang="zh-CN" sz="3200" b="1" dirty="0" smtClean="0">
                <a:solidFill>
                  <a:srgbClr val="FFFFFF"/>
                </a:solidFill>
                <a:latin typeface="Arial" charset="0"/>
                <a:cs typeface="Arial" charset="0"/>
              </a:rPr>
              <a:t> , </a:t>
            </a:r>
            <a:r>
              <a:rPr lang="en-US" altLang="zh-CN" sz="3200" b="1" dirty="0" err="1" smtClean="0">
                <a:solidFill>
                  <a:srgbClr val="FFFFFF"/>
                </a:solidFill>
                <a:latin typeface="Arial" charset="0"/>
                <a:cs typeface="Arial" charset="0"/>
              </a:rPr>
              <a:t>nhưng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ông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nhằm</a:t>
            </a:r>
            <a:r>
              <a:rPr lang="en-US" altLang="zh-CN" sz="3200" b="1" dirty="0" smtClean="0">
                <a:solidFill>
                  <a:srgbClr val="FFFFFF"/>
                </a:solidFill>
                <a:latin typeface="Arial" charset="0"/>
                <a:cs typeface="Arial" charset="0"/>
              </a:rPr>
              <a:t> m</a:t>
            </a:r>
            <a:r>
              <a:rPr lang="vi-VN" altLang="zh-CN" sz="3200" b="1" dirty="0" smtClean="0">
                <a:solidFill>
                  <a:srgbClr val="FFFFFF"/>
                </a:solidFill>
                <a:latin typeface="Arial" charset="0"/>
                <a:cs typeface="Arial" charset="0"/>
              </a:rPr>
              <a:t>ục đích</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củng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cố</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đức</a:t>
            </a:r>
            <a:r>
              <a:rPr lang="en-US" altLang="zh-CN" sz="3200" b="1" dirty="0" smtClean="0">
                <a:solidFill>
                  <a:srgbClr val="FFFFFF"/>
                </a:solidFill>
                <a:latin typeface="Arial" charset="0"/>
                <a:cs typeface="Arial" charset="0"/>
              </a:rPr>
              <a:t> tin </a:t>
            </a:r>
            <a:r>
              <a:rPr lang="en-US" altLang="zh-CN" sz="3200" b="1" dirty="0" err="1" smtClean="0">
                <a:solidFill>
                  <a:srgbClr val="FFFFFF"/>
                </a:solidFill>
                <a:latin typeface="Arial" charset="0"/>
                <a:cs typeface="Arial" charset="0"/>
              </a:rPr>
              <a:t>người</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tín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hữu</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giàu</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có</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rằng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đức</a:t>
            </a:r>
            <a:r>
              <a:rPr lang="en-US" altLang="zh-CN" sz="3200" b="1" dirty="0" smtClean="0">
                <a:solidFill>
                  <a:srgbClr val="FFFFFF"/>
                </a:solidFill>
                <a:latin typeface="Arial" charset="0"/>
                <a:cs typeface="Arial" charset="0"/>
              </a:rPr>
              <a:t> tin </a:t>
            </a:r>
            <a:r>
              <a:rPr lang="en-US" altLang="zh-CN" sz="3200" b="1" dirty="0" err="1" smtClean="0">
                <a:solidFill>
                  <a:srgbClr val="FFFFFF"/>
                </a:solidFill>
                <a:latin typeface="Arial" charset="0"/>
                <a:cs typeface="Arial" charset="0"/>
              </a:rPr>
              <a:t>của</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ông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ấy</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dựa</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trên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sự</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kiện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lịch</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sử</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vững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chắc</a:t>
            </a:r>
            <a:r>
              <a:rPr lang="en-US" altLang="zh-CN" sz="3200" b="1" dirty="0" smtClean="0">
                <a:solidFill>
                  <a:srgbClr val="FFFFFF"/>
                </a:solidFill>
                <a:latin typeface="Arial" charset="0"/>
                <a:cs typeface="Arial" charset="0"/>
              </a:rPr>
              <a:t> (Luca </a:t>
            </a:r>
            <a:r>
              <a:rPr lang="en-US" altLang="zh-CN" sz="3200" b="1" dirty="0">
                <a:solidFill>
                  <a:srgbClr val="FFFFFF"/>
                </a:solidFill>
                <a:latin typeface="Arial" charset="0"/>
                <a:cs typeface="Arial" charset="0"/>
              </a:rPr>
              <a:t>1:3-4).  </a:t>
            </a:r>
            <a:r>
              <a:rPr lang="en-US" altLang="zh-CN" sz="3200" b="1" dirty="0" err="1" smtClean="0">
                <a:solidFill>
                  <a:srgbClr val="FFFFFF"/>
                </a:solidFill>
                <a:latin typeface="Arial" charset="0"/>
                <a:cs typeface="Arial" charset="0"/>
              </a:rPr>
              <a:t>Có</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lẽ</a:t>
            </a:r>
            <a:r>
              <a:rPr lang="en-US" altLang="zh-CN" sz="3200" b="1" dirty="0" smtClean="0">
                <a:solidFill>
                  <a:srgbClr val="FFFFFF"/>
                </a:solidFill>
                <a:latin typeface="Arial" charset="0"/>
                <a:cs typeface="Arial" charset="0"/>
              </a:rPr>
              <a:t> Luca </a:t>
            </a:r>
            <a:r>
              <a:rPr lang="en-US" altLang="zh-CN" sz="3200" b="1" dirty="0" err="1" smtClean="0">
                <a:solidFill>
                  <a:srgbClr val="FFFFFF"/>
                </a:solidFill>
                <a:latin typeface="Arial" charset="0"/>
                <a:cs typeface="Arial" charset="0"/>
              </a:rPr>
              <a:t>còn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muốn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giải</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thích</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cho</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những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độc</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giả</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Dân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Ngoại</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rằng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tiến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trình</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của</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sứ</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điệp</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vương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quốc</a:t>
            </a:r>
            <a:r>
              <a:rPr lang="en-US" altLang="zh-CN" sz="3200" b="1" dirty="0" smtClean="0">
                <a:solidFill>
                  <a:srgbClr val="FFFFFF"/>
                </a:solidFill>
                <a:latin typeface="Arial" charset="0"/>
                <a:cs typeface="Arial" charset="0"/>
              </a:rPr>
              <a:t> do </a:t>
            </a:r>
            <a:r>
              <a:rPr lang="en-US" altLang="zh-CN" sz="3200" b="1" dirty="0" err="1" smtClean="0">
                <a:solidFill>
                  <a:srgbClr val="FFFFFF"/>
                </a:solidFill>
                <a:latin typeface="Arial" charset="0"/>
                <a:cs typeface="Arial" charset="0"/>
              </a:rPr>
              <a:t>sự</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điều</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hướng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thiên</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thượng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chứ</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không</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phải</a:t>
            </a:r>
            <a:r>
              <a:rPr lang="en-US" altLang="zh-CN" sz="3200" b="1" dirty="0" smtClean="0">
                <a:solidFill>
                  <a:srgbClr val="FFFFFF"/>
                </a:solidFill>
                <a:latin typeface="Arial" charset="0"/>
                <a:cs typeface="Arial" charset="0"/>
              </a:rPr>
              <a:t> do </a:t>
            </a:r>
            <a:r>
              <a:rPr lang="en-US" altLang="zh-CN" sz="3200" b="1" dirty="0" err="1" smtClean="0">
                <a:solidFill>
                  <a:srgbClr val="FFFFFF"/>
                </a:solidFill>
                <a:latin typeface="Arial" charset="0"/>
                <a:cs typeface="Arial" charset="0"/>
              </a:rPr>
              <a:t>tài</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khéo</a:t>
            </a:r>
            <a:r>
              <a:rPr lang="en-US" altLang="zh-CN" sz="3200" b="1" dirty="0" smtClean="0">
                <a:solidFill>
                  <a:srgbClr val="FFFFFF"/>
                </a:solidFill>
                <a:latin typeface="Arial" charset="0"/>
                <a:cs typeface="Arial" charset="0"/>
              </a:rPr>
              <a:t> </a:t>
            </a:r>
            <a:r>
              <a:rPr lang="en-US" altLang="zh-CN" sz="3200" b="1" dirty="0" err="1" smtClean="0">
                <a:solidFill>
                  <a:srgbClr val="FFFFFF"/>
                </a:solidFill>
                <a:latin typeface="Arial" charset="0"/>
                <a:cs typeface="Arial" charset="0"/>
              </a:rPr>
              <a:t>của</a:t>
            </a:r>
            <a:r>
              <a:rPr lang="en-US" altLang="zh-CN" sz="3200" b="1" dirty="0" smtClean="0">
                <a:solidFill>
                  <a:srgbClr val="FFFFFF"/>
                </a:solidFill>
                <a:latin typeface="Arial" charset="0"/>
                <a:cs typeface="Arial" charset="0"/>
              </a:rPr>
              <a:t> con </a:t>
            </a:r>
            <a:r>
              <a:rPr lang="en-US" altLang="zh-CN" sz="3200" b="1" dirty="0" err="1" smtClean="0">
                <a:solidFill>
                  <a:srgbClr val="FFFFFF"/>
                </a:solidFill>
                <a:latin typeface="Arial" charset="0"/>
                <a:cs typeface="Arial" charset="0"/>
              </a:rPr>
              <a:t>người</a:t>
            </a:r>
            <a:r>
              <a:rPr lang="en-US" altLang="zh-CN" sz="3200" b="1" dirty="0" smtClean="0">
                <a:solidFill>
                  <a:srgbClr val="FFFFFF"/>
                </a:solidFill>
                <a:latin typeface="Arial" charset="0"/>
                <a:cs typeface="Arial" charset="0"/>
              </a:rPr>
              <a:t>.</a:t>
            </a:r>
            <a:endParaRPr lang="en-US" altLang="zh-CN" sz="3200" b="1" dirty="0">
              <a:solidFill>
                <a:srgbClr val="FFFFFF"/>
              </a:solidFill>
              <a:latin typeface="Arial" charset="0"/>
              <a:cs typeface="Arial" charset="0"/>
            </a:endParaRPr>
          </a:p>
        </p:txBody>
      </p:sp>
      <p:sp>
        <p:nvSpPr>
          <p:cNvPr id="286723" name="Rectangle 5"/>
          <p:cNvSpPr>
            <a:spLocks noGrp="1" noChangeArrowheads="1"/>
          </p:cNvSpPr>
          <p:nvPr>
            <p:ph type="title" idx="4294967295"/>
          </p:nvPr>
        </p:nvSpPr>
        <p:spPr>
          <a:xfrm>
            <a:off x="3332165" y="411163"/>
            <a:ext cx="1936749" cy="584775"/>
          </a:xfrm>
          <a:solidFill>
            <a:srgbClr val="000099"/>
          </a:solidFill>
        </p:spPr>
        <p:txBody>
          <a:bodyPr wrap="none" lIns="91440" tIns="45720" rIns="91440" bIns="45720" anchor="t">
            <a:spAutoFit/>
          </a:bodyPr>
          <a:lstStyle/>
          <a:p>
            <a:pPr eaLnBrk="1" hangingPunct="1"/>
            <a:r>
              <a:rPr lang="en-US" sz="3200" b="1" dirty="0" err="1" smtClean="0">
                <a:solidFill>
                  <a:srgbClr val="FFFFFF"/>
                </a:solidFill>
                <a:latin typeface="Arial" charset="0"/>
                <a:ea typeface="ＭＳ Ｐゴシック" charset="0"/>
                <a:cs typeface="Arial" charset="0"/>
              </a:rPr>
              <a:t>Nhân</a:t>
            </a:r>
            <a:r>
              <a:rPr lang="en-US" sz="3200" b="1" dirty="0" smtClean="0">
                <a:solidFill>
                  <a:srgbClr val="FFFFFF"/>
                </a:solidFill>
                <a:latin typeface="Arial" charset="0"/>
                <a:ea typeface="ＭＳ Ｐゴシック" charset="0"/>
                <a:cs typeface="Arial" charset="0"/>
              </a:rPr>
              <a:t> </a:t>
            </a:r>
            <a:r>
              <a:rPr lang="en-US" sz="3200" b="1" dirty="0" err="1" smtClean="0">
                <a:solidFill>
                  <a:srgbClr val="FFFFFF"/>
                </a:solidFill>
                <a:latin typeface="Arial" charset="0"/>
                <a:ea typeface="ＭＳ Ｐゴシック" charset="0"/>
                <a:cs typeface="Arial" charset="0"/>
              </a:rPr>
              <a:t>dịp</a:t>
            </a:r>
            <a:endParaRPr lang="en-US" sz="3200" b="1" dirty="0">
              <a:solidFill>
                <a:srgbClr val="FFFFFF"/>
              </a:solidFill>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0"/>
            <a:ext cx="9144000" cy="6858000"/>
          </a:xfrm>
          <a:prstGeom prst="rect">
            <a:avLst/>
          </a:prstGeom>
          <a:solidFill>
            <a:srgbClr val="E9E2B6"/>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pic>
        <p:nvPicPr>
          <p:cNvPr id="288769" name="Picture 11" descr="lame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700" y="762000"/>
            <a:ext cx="4076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ea typeface="Osaka" charset="0"/>
                <a:cs typeface="Osaka" charset="0"/>
              </a:rPr>
              <a:t>122</a:t>
            </a:r>
          </a:p>
        </p:txBody>
      </p:sp>
      <p:sp>
        <p:nvSpPr>
          <p:cNvPr id="50180" name="Text Box 4"/>
          <p:cNvSpPr txBox="1">
            <a:spLocks noChangeArrowheads="1"/>
          </p:cNvSpPr>
          <p:nvPr/>
        </p:nvSpPr>
        <p:spPr bwMode="auto">
          <a:xfrm rot="-1200000">
            <a:off x="802341" y="1987084"/>
            <a:ext cx="1802096"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Phục</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hòa</a:t>
            </a:r>
            <a:endParaRPr lang="en-US" sz="2800" b="1" dirty="0">
              <a:solidFill>
                <a:srgbClr val="000099"/>
              </a:solidFill>
              <a:latin typeface="Arial" charset="0"/>
              <a:ea typeface="Osaka" charset="0"/>
              <a:cs typeface="Osaka" charset="0"/>
            </a:endParaRPr>
          </a:p>
        </p:txBody>
      </p:sp>
      <p:sp>
        <p:nvSpPr>
          <p:cNvPr id="50181" name="Text Box 5"/>
          <p:cNvSpPr txBox="1">
            <a:spLocks noChangeArrowheads="1"/>
          </p:cNvSpPr>
          <p:nvPr/>
        </p:nvSpPr>
        <p:spPr bwMode="auto">
          <a:xfrm rot="-1200000">
            <a:off x="9079" y="3528575"/>
            <a:ext cx="4814780" cy="461665"/>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err="1" smtClean="0">
                <a:solidFill>
                  <a:srgbClr val="000099"/>
                </a:solidFill>
                <a:latin typeface="Arial" charset="0"/>
                <a:ea typeface="Osaka" charset="0"/>
                <a:cs typeface="Osaka" charset="0"/>
              </a:rPr>
              <a:t>Nói</a:t>
            </a:r>
            <a:r>
              <a:rPr lang="en-US" b="1" dirty="0" smtClean="0">
                <a:solidFill>
                  <a:srgbClr val="000099"/>
                </a:solidFill>
                <a:latin typeface="Arial" charset="0"/>
                <a:ea typeface="Osaka" charset="0"/>
                <a:cs typeface="Osaka" charset="0"/>
              </a:rPr>
              <a:t> </a:t>
            </a:r>
            <a:r>
              <a:rPr lang="en-US" b="1" dirty="0" err="1" smtClean="0">
                <a:solidFill>
                  <a:srgbClr val="000099"/>
                </a:solidFill>
                <a:latin typeface="Arial" charset="0"/>
                <a:ea typeface="Osaka" charset="0"/>
                <a:cs typeface="Osaka" charset="0"/>
              </a:rPr>
              <a:t>về</a:t>
            </a:r>
            <a:r>
              <a:rPr lang="en-US" b="1" dirty="0" smtClean="0">
                <a:solidFill>
                  <a:srgbClr val="000099"/>
                </a:solidFill>
                <a:latin typeface="Arial" charset="0"/>
                <a:ea typeface="Osaka" charset="0"/>
                <a:cs typeface="Osaka" charset="0"/>
              </a:rPr>
              <a:t> </a:t>
            </a:r>
            <a:r>
              <a:rPr lang="en-US" b="1" dirty="0" err="1" smtClean="0">
                <a:solidFill>
                  <a:srgbClr val="000099"/>
                </a:solidFill>
                <a:latin typeface="Arial" charset="0"/>
                <a:ea typeface="Osaka" charset="0"/>
                <a:cs typeface="Osaka" charset="0"/>
              </a:rPr>
              <a:t>sựcứu</a:t>
            </a:r>
            <a:r>
              <a:rPr lang="en-US" b="1" dirty="0" smtClean="0">
                <a:solidFill>
                  <a:srgbClr val="000099"/>
                </a:solidFill>
                <a:latin typeface="Arial" charset="0"/>
                <a:ea typeface="Osaka" charset="0"/>
                <a:cs typeface="Osaka" charset="0"/>
              </a:rPr>
              <a:t> </a:t>
            </a:r>
            <a:r>
              <a:rPr lang="en-US" b="1" dirty="0" err="1" smtClean="0">
                <a:solidFill>
                  <a:srgbClr val="000099"/>
                </a:solidFill>
                <a:latin typeface="Arial" charset="0"/>
                <a:ea typeface="Osaka" charset="0"/>
                <a:cs typeface="Osaka" charset="0"/>
              </a:rPr>
              <a:t>rỗi</a:t>
            </a:r>
            <a:r>
              <a:rPr lang="en-US" b="1" dirty="0" smtClean="0">
                <a:solidFill>
                  <a:srgbClr val="000099"/>
                </a:solidFill>
                <a:latin typeface="Arial" charset="0"/>
                <a:ea typeface="Osaka" charset="0"/>
                <a:cs typeface="Osaka" charset="0"/>
              </a:rPr>
              <a:t> </a:t>
            </a:r>
            <a:r>
              <a:rPr lang="en-US" b="1" dirty="0">
                <a:solidFill>
                  <a:srgbClr val="000099"/>
                </a:solidFill>
                <a:latin typeface="Arial" charset="0"/>
                <a:ea typeface="Osaka" charset="0"/>
                <a:cs typeface="Osaka" charset="0"/>
              </a:rPr>
              <a:t>/ </a:t>
            </a:r>
            <a:r>
              <a:rPr lang="en-US" b="1" dirty="0" err="1" smtClean="0">
                <a:solidFill>
                  <a:srgbClr val="000099"/>
                </a:solidFill>
                <a:latin typeface="Arial" charset="0"/>
                <a:ea typeface="Osaka" charset="0"/>
                <a:cs typeface="Osaka" charset="0"/>
              </a:rPr>
              <a:t>Truyền</a:t>
            </a:r>
            <a:r>
              <a:rPr lang="en-US" b="1" dirty="0" smtClean="0">
                <a:solidFill>
                  <a:srgbClr val="000099"/>
                </a:solidFill>
                <a:latin typeface="Arial" charset="0"/>
                <a:ea typeface="Osaka" charset="0"/>
                <a:cs typeface="Osaka" charset="0"/>
              </a:rPr>
              <a:t> </a:t>
            </a:r>
            <a:r>
              <a:rPr lang="en-US" b="1" dirty="0" err="1" smtClean="0">
                <a:solidFill>
                  <a:srgbClr val="000099"/>
                </a:solidFill>
                <a:latin typeface="Arial" charset="0"/>
                <a:ea typeface="Osaka" charset="0"/>
                <a:cs typeface="Osaka" charset="0"/>
              </a:rPr>
              <a:t>giảng</a:t>
            </a:r>
            <a:endParaRPr lang="en-US" b="1" dirty="0">
              <a:solidFill>
                <a:srgbClr val="000099"/>
              </a:solidFill>
              <a:latin typeface="Arial" charset="0"/>
              <a:ea typeface="Osaka" charset="0"/>
              <a:cs typeface="Osaka" charset="0"/>
            </a:endParaRPr>
          </a:p>
        </p:txBody>
      </p:sp>
      <p:sp>
        <p:nvSpPr>
          <p:cNvPr id="50182" name="Text Box 6"/>
          <p:cNvSpPr txBox="1">
            <a:spLocks noChangeArrowheads="1"/>
          </p:cNvSpPr>
          <p:nvPr/>
        </p:nvSpPr>
        <p:spPr bwMode="auto">
          <a:xfrm rot="-1200000">
            <a:off x="1158418" y="4882684"/>
            <a:ext cx="3180679"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Dạy</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dỗ</a:t>
            </a:r>
            <a:r>
              <a:rPr lang="en-US" sz="2800" b="1" dirty="0" smtClean="0">
                <a:solidFill>
                  <a:srgbClr val="000099"/>
                </a:solidFill>
                <a:latin typeface="Arial" charset="0"/>
                <a:ea typeface="Osaka" charset="0"/>
                <a:cs typeface="Osaka" charset="0"/>
              </a:rPr>
              <a:t>/</a:t>
            </a:r>
            <a:r>
              <a:rPr lang="en-US" sz="2800" b="1" dirty="0" err="1" smtClean="0">
                <a:solidFill>
                  <a:srgbClr val="000099"/>
                </a:solidFill>
                <a:latin typeface="Arial" charset="0"/>
                <a:ea typeface="Osaka" charset="0"/>
                <a:cs typeface="Osaka" charset="0"/>
              </a:rPr>
              <a:t>Gây</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dựng</a:t>
            </a:r>
            <a:endParaRPr lang="en-US" sz="2800" b="1" dirty="0">
              <a:solidFill>
                <a:srgbClr val="000099"/>
              </a:solidFill>
              <a:latin typeface="Arial" charset="0"/>
              <a:ea typeface="Osaka" charset="0"/>
              <a:cs typeface="Osaka" charset="0"/>
            </a:endParaRPr>
          </a:p>
        </p:txBody>
      </p:sp>
      <p:sp>
        <p:nvSpPr>
          <p:cNvPr id="50183" name="Text Box 7"/>
          <p:cNvSpPr txBox="1">
            <a:spLocks noChangeArrowheads="1"/>
          </p:cNvSpPr>
          <p:nvPr/>
        </p:nvSpPr>
        <p:spPr bwMode="auto">
          <a:xfrm rot="-1200000">
            <a:off x="1931055" y="6038384"/>
            <a:ext cx="1802096"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Biện</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giáo</a:t>
            </a:r>
            <a:endParaRPr lang="en-US" sz="2800" b="1" dirty="0">
              <a:solidFill>
                <a:srgbClr val="000099"/>
              </a:solidFill>
              <a:latin typeface="Arial" charset="0"/>
              <a:ea typeface="Osaka" charset="0"/>
              <a:cs typeface="Osaka" charset="0"/>
            </a:endParaRPr>
          </a:p>
        </p:txBody>
      </p:sp>
      <p:sp>
        <p:nvSpPr>
          <p:cNvPr id="50184" name="Text Box 8"/>
          <p:cNvSpPr txBox="1">
            <a:spLocks noChangeArrowheads="1"/>
          </p:cNvSpPr>
          <p:nvPr/>
        </p:nvSpPr>
        <p:spPr bwMode="auto">
          <a:xfrm rot="1200000">
            <a:off x="5366878" y="1833097"/>
            <a:ext cx="3837910"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Mang</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tính</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Hội</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Thánh</a:t>
            </a:r>
            <a:r>
              <a:rPr lang="en-US" sz="2800" b="1" dirty="0" smtClean="0">
                <a:solidFill>
                  <a:srgbClr val="000099"/>
                </a:solidFill>
                <a:latin typeface="Arial" charset="0"/>
                <a:ea typeface="Osaka" charset="0"/>
                <a:cs typeface="Osaka" charset="0"/>
              </a:rPr>
              <a:t> </a:t>
            </a:r>
            <a:endParaRPr lang="en-US" sz="2800" b="1" dirty="0">
              <a:solidFill>
                <a:srgbClr val="000099"/>
              </a:solidFill>
              <a:latin typeface="Arial" charset="0"/>
              <a:ea typeface="Osaka" charset="0"/>
              <a:cs typeface="Osaka" charset="0"/>
            </a:endParaRPr>
          </a:p>
        </p:txBody>
      </p:sp>
      <p:sp>
        <p:nvSpPr>
          <p:cNvPr id="50185" name="Text Box 9"/>
          <p:cNvSpPr txBox="1">
            <a:spLocks noChangeArrowheads="1"/>
          </p:cNvSpPr>
          <p:nvPr/>
        </p:nvSpPr>
        <p:spPr bwMode="auto">
          <a:xfrm rot="1200000">
            <a:off x="5757961" y="4195297"/>
            <a:ext cx="2901756"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Ký</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thuật</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lịch</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sử</a:t>
            </a:r>
            <a:endParaRPr lang="en-US" sz="2800" b="1" dirty="0">
              <a:solidFill>
                <a:srgbClr val="000099"/>
              </a:solidFill>
              <a:latin typeface="Arial" charset="0"/>
              <a:ea typeface="Osaka" charset="0"/>
              <a:cs typeface="Osaka" charset="0"/>
            </a:endParaRPr>
          </a:p>
        </p:txBody>
      </p:sp>
      <p:sp>
        <p:nvSpPr>
          <p:cNvPr id="50186" name="Text Box 10"/>
          <p:cNvSpPr txBox="1">
            <a:spLocks noChangeArrowheads="1"/>
          </p:cNvSpPr>
          <p:nvPr/>
        </p:nvSpPr>
        <p:spPr bwMode="auto">
          <a:xfrm rot="1200000">
            <a:off x="5048704" y="5871697"/>
            <a:ext cx="2335896" cy="523220"/>
          </a:xfrm>
          <a:prstGeom prst="rect">
            <a:avLst/>
          </a:prstGeom>
          <a:solidFill>
            <a:srgbClr val="CCFFCC"/>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err="1" smtClean="0">
                <a:solidFill>
                  <a:srgbClr val="000099"/>
                </a:solidFill>
                <a:latin typeface="Arial" charset="0"/>
                <a:ea typeface="Osaka" charset="0"/>
                <a:cs typeface="Osaka" charset="0"/>
              </a:rPr>
              <a:t>Vương</a:t>
            </a:r>
            <a:r>
              <a:rPr lang="en-US" sz="2800" b="1" dirty="0" smtClean="0">
                <a:solidFill>
                  <a:srgbClr val="000099"/>
                </a:solidFill>
                <a:latin typeface="Arial" charset="0"/>
                <a:ea typeface="Osaka" charset="0"/>
                <a:cs typeface="Osaka" charset="0"/>
              </a:rPr>
              <a:t> </a:t>
            </a:r>
            <a:r>
              <a:rPr lang="en-US" sz="2800" b="1" dirty="0" err="1" smtClean="0">
                <a:solidFill>
                  <a:srgbClr val="000099"/>
                </a:solidFill>
                <a:latin typeface="Arial" charset="0"/>
                <a:ea typeface="Osaka" charset="0"/>
                <a:cs typeface="Osaka" charset="0"/>
              </a:rPr>
              <a:t>quốc</a:t>
            </a:r>
            <a:endParaRPr lang="en-US" sz="2800" b="1" dirty="0">
              <a:solidFill>
                <a:srgbClr val="000099"/>
              </a:solidFill>
              <a:latin typeface="Arial" charset="0"/>
              <a:ea typeface="Osaka" charset="0"/>
              <a:cs typeface="Osaka" charset="0"/>
            </a:endParaRPr>
          </a:p>
        </p:txBody>
      </p:sp>
      <p:sp>
        <p:nvSpPr>
          <p:cNvPr id="288778" name="Rectangle 12"/>
          <p:cNvSpPr>
            <a:spLocks noGrp="1" noChangeArrowheads="1"/>
          </p:cNvSpPr>
          <p:nvPr>
            <p:ph type="title" idx="4294967295"/>
          </p:nvPr>
        </p:nvSpPr>
        <p:spPr>
          <a:xfrm>
            <a:off x="533400" y="152400"/>
            <a:ext cx="7162800" cy="707886"/>
          </a:xfrm>
          <a:solidFill>
            <a:srgbClr val="000099"/>
          </a:solidFill>
        </p:spPr>
        <p:txBody>
          <a:bodyPr anchor="t">
            <a:spAutoFit/>
          </a:bodyPr>
          <a:lstStyle/>
          <a:p>
            <a:pPr algn="ctr" eaLnBrk="1" hangingPunct="1"/>
            <a:r>
              <a:rPr kumimoji="0" lang="en-US" sz="4000" b="1" dirty="0" err="1" smtClean="0">
                <a:solidFill>
                  <a:srgbClr val="FFFFFF"/>
                </a:solidFill>
                <a:latin typeface="Arial" charset="0"/>
                <a:ea typeface="SimSun" charset="0"/>
                <a:cs typeface="SimSun" charset="0"/>
              </a:rPr>
              <a:t>Lý</a:t>
            </a:r>
            <a:r>
              <a:rPr kumimoji="0" lang="en-US" sz="4000" b="1" dirty="0" smtClean="0">
                <a:solidFill>
                  <a:srgbClr val="FFFFFF"/>
                </a:solidFill>
                <a:latin typeface="Arial" charset="0"/>
                <a:ea typeface="SimSun" charset="0"/>
                <a:cs typeface="SimSun" charset="0"/>
              </a:rPr>
              <a:t> Do Luca </a:t>
            </a:r>
            <a:r>
              <a:rPr lang="en-US" sz="4000" b="1" dirty="0" err="1" smtClean="0">
                <a:solidFill>
                  <a:srgbClr val="FFFFFF"/>
                </a:solidFill>
                <a:latin typeface="Arial" charset="0"/>
                <a:ea typeface="SimSun" charset="0"/>
                <a:cs typeface="SimSun" charset="0"/>
              </a:rPr>
              <a:t>V</a:t>
            </a:r>
            <a:r>
              <a:rPr kumimoji="0" lang="en-US" sz="4000" b="1" dirty="0" err="1" smtClean="0">
                <a:solidFill>
                  <a:srgbClr val="FFFFFF"/>
                </a:solidFill>
                <a:latin typeface="Arial" charset="0"/>
                <a:ea typeface="SimSun" charset="0"/>
                <a:cs typeface="SimSun" charset="0"/>
              </a:rPr>
              <a:t>iết</a:t>
            </a:r>
            <a:r>
              <a:rPr kumimoji="0" lang="en-US" sz="4000" b="1" dirty="0" smtClean="0">
                <a:solidFill>
                  <a:srgbClr val="FFFFFF"/>
                </a:solidFill>
                <a:latin typeface="Arial" charset="0"/>
                <a:ea typeface="SimSun" charset="0"/>
                <a:cs typeface="SimSun" charset="0"/>
              </a:rPr>
              <a:t> </a:t>
            </a:r>
            <a:r>
              <a:rPr lang="en-US" sz="4000" b="1" dirty="0" err="1" smtClean="0">
                <a:solidFill>
                  <a:srgbClr val="FFFFFF"/>
                </a:solidFill>
                <a:latin typeface="Arial" charset="0"/>
                <a:ea typeface="SimSun" charset="0"/>
                <a:cs typeface="SimSun" charset="0"/>
              </a:rPr>
              <a:t>S</a:t>
            </a:r>
            <a:r>
              <a:rPr kumimoji="0" lang="en-US" sz="4000" b="1" dirty="0" err="1" smtClean="0">
                <a:solidFill>
                  <a:srgbClr val="FFFFFF"/>
                </a:solidFill>
                <a:latin typeface="Arial" charset="0"/>
                <a:ea typeface="SimSun" charset="0"/>
                <a:cs typeface="SimSun" charset="0"/>
              </a:rPr>
              <a:t>ách</a:t>
            </a:r>
            <a:endParaRPr kumimoji="0" lang="en-US" sz="4000" b="1" dirty="0">
              <a:solidFill>
                <a:srgbClr val="FFFFFF"/>
              </a:solidFill>
              <a:latin typeface="Arial" charset="0"/>
              <a:ea typeface="Osaka"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additive="base">
                                        <p:cTn id="13" dur="500" fill="hold"/>
                                        <p:tgtEl>
                                          <p:spTgt spid="50181"/>
                                        </p:tgtEl>
                                        <p:attrNameLst>
                                          <p:attrName>ppt_x</p:attrName>
                                        </p:attrNameLst>
                                      </p:cBhvr>
                                      <p:tavLst>
                                        <p:tav tm="0">
                                          <p:val>
                                            <p:strVal val="0-#ppt_w/2"/>
                                          </p:val>
                                        </p:tav>
                                        <p:tav tm="100000">
                                          <p:val>
                                            <p:strVal val="#ppt_x"/>
                                          </p:val>
                                        </p:tav>
                                      </p:tavLst>
                                    </p:anim>
                                    <p:anim calcmode="lin" valueType="num">
                                      <p:cBhvr additive="base">
                                        <p:cTn id="14" dur="500" fill="hold"/>
                                        <p:tgtEl>
                                          <p:spTgt spid="50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82"/>
                                        </p:tgtEl>
                                        <p:attrNameLst>
                                          <p:attrName>style.visibility</p:attrName>
                                        </p:attrNameLst>
                                      </p:cBhvr>
                                      <p:to>
                                        <p:strVal val="visible"/>
                                      </p:to>
                                    </p:set>
                                    <p:anim calcmode="lin" valueType="num">
                                      <p:cBhvr additive="base">
                                        <p:cTn id="19" dur="500" fill="hold"/>
                                        <p:tgtEl>
                                          <p:spTgt spid="50182"/>
                                        </p:tgtEl>
                                        <p:attrNameLst>
                                          <p:attrName>ppt_x</p:attrName>
                                        </p:attrNameLst>
                                      </p:cBhvr>
                                      <p:tavLst>
                                        <p:tav tm="0">
                                          <p:val>
                                            <p:strVal val="0-#ppt_w/2"/>
                                          </p:val>
                                        </p:tav>
                                        <p:tav tm="100000">
                                          <p:val>
                                            <p:strVal val="#ppt_x"/>
                                          </p:val>
                                        </p:tav>
                                      </p:tavLst>
                                    </p:anim>
                                    <p:anim calcmode="lin" valueType="num">
                                      <p:cBhvr additive="base">
                                        <p:cTn id="20" dur="500" fill="hold"/>
                                        <p:tgtEl>
                                          <p:spTgt spid="501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83"/>
                                        </p:tgtEl>
                                        <p:attrNameLst>
                                          <p:attrName>style.visibility</p:attrName>
                                        </p:attrNameLst>
                                      </p:cBhvr>
                                      <p:to>
                                        <p:strVal val="visible"/>
                                      </p:to>
                                    </p:set>
                                    <p:anim calcmode="lin" valueType="num">
                                      <p:cBhvr additive="base">
                                        <p:cTn id="25" dur="500" fill="hold"/>
                                        <p:tgtEl>
                                          <p:spTgt spid="50183"/>
                                        </p:tgtEl>
                                        <p:attrNameLst>
                                          <p:attrName>ppt_x</p:attrName>
                                        </p:attrNameLst>
                                      </p:cBhvr>
                                      <p:tavLst>
                                        <p:tav tm="0">
                                          <p:val>
                                            <p:strVal val="0-#ppt_w/2"/>
                                          </p:val>
                                        </p:tav>
                                        <p:tav tm="100000">
                                          <p:val>
                                            <p:strVal val="#ppt_x"/>
                                          </p:val>
                                        </p:tav>
                                      </p:tavLst>
                                    </p:anim>
                                    <p:anim calcmode="lin" valueType="num">
                                      <p:cBhvr additive="base">
                                        <p:cTn id="26"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0184"/>
                                        </p:tgtEl>
                                        <p:attrNameLst>
                                          <p:attrName>style.visibility</p:attrName>
                                        </p:attrNameLst>
                                      </p:cBhvr>
                                      <p:to>
                                        <p:strVal val="visible"/>
                                      </p:to>
                                    </p:set>
                                    <p:anim calcmode="lin" valueType="num">
                                      <p:cBhvr additive="base">
                                        <p:cTn id="31" dur="500" fill="hold"/>
                                        <p:tgtEl>
                                          <p:spTgt spid="50184"/>
                                        </p:tgtEl>
                                        <p:attrNameLst>
                                          <p:attrName>ppt_x</p:attrName>
                                        </p:attrNameLst>
                                      </p:cBhvr>
                                      <p:tavLst>
                                        <p:tav tm="0">
                                          <p:val>
                                            <p:strVal val="1+#ppt_w/2"/>
                                          </p:val>
                                        </p:tav>
                                        <p:tav tm="100000">
                                          <p:val>
                                            <p:strVal val="#ppt_x"/>
                                          </p:val>
                                        </p:tav>
                                      </p:tavLst>
                                    </p:anim>
                                    <p:anim calcmode="lin" valueType="num">
                                      <p:cBhvr additive="base">
                                        <p:cTn id="32"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0185"/>
                                        </p:tgtEl>
                                        <p:attrNameLst>
                                          <p:attrName>style.visibility</p:attrName>
                                        </p:attrNameLst>
                                      </p:cBhvr>
                                      <p:to>
                                        <p:strVal val="visible"/>
                                      </p:to>
                                    </p:set>
                                    <p:anim calcmode="lin" valueType="num">
                                      <p:cBhvr additive="base">
                                        <p:cTn id="37" dur="500" fill="hold"/>
                                        <p:tgtEl>
                                          <p:spTgt spid="50185"/>
                                        </p:tgtEl>
                                        <p:attrNameLst>
                                          <p:attrName>ppt_x</p:attrName>
                                        </p:attrNameLst>
                                      </p:cBhvr>
                                      <p:tavLst>
                                        <p:tav tm="0">
                                          <p:val>
                                            <p:strVal val="1+#ppt_w/2"/>
                                          </p:val>
                                        </p:tav>
                                        <p:tav tm="100000">
                                          <p:val>
                                            <p:strVal val="#ppt_x"/>
                                          </p:val>
                                        </p:tav>
                                      </p:tavLst>
                                    </p:anim>
                                    <p:anim calcmode="lin" valueType="num">
                                      <p:cBhvr additive="base">
                                        <p:cTn id="38" dur="500" fill="hold"/>
                                        <p:tgtEl>
                                          <p:spTgt spid="501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0186"/>
                                        </p:tgtEl>
                                        <p:attrNameLst>
                                          <p:attrName>style.visibility</p:attrName>
                                        </p:attrNameLst>
                                      </p:cBhvr>
                                      <p:to>
                                        <p:strVal val="visible"/>
                                      </p:to>
                                    </p:set>
                                    <p:anim calcmode="lin" valueType="num">
                                      <p:cBhvr additive="base">
                                        <p:cTn id="43" dur="500" fill="hold"/>
                                        <p:tgtEl>
                                          <p:spTgt spid="50186"/>
                                        </p:tgtEl>
                                        <p:attrNameLst>
                                          <p:attrName>ppt_x</p:attrName>
                                        </p:attrNameLst>
                                      </p:cBhvr>
                                      <p:tavLst>
                                        <p:tav tm="0">
                                          <p:val>
                                            <p:strVal val="1+#ppt_w/2"/>
                                          </p:val>
                                        </p:tav>
                                        <p:tav tm="100000">
                                          <p:val>
                                            <p:strVal val="#ppt_x"/>
                                          </p:val>
                                        </p:tav>
                                      </p:tavLst>
                                    </p:anim>
                                    <p:anim calcmode="lin" valueType="num">
                                      <p:cBhvr additive="base">
                                        <p:cTn id="4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autoUpdateAnimBg="0"/>
      <p:bldP spid="50181" grpId="0" animBg="1" autoUpdateAnimBg="0"/>
      <p:bldP spid="50182" grpId="0" animBg="1" autoUpdateAnimBg="0"/>
      <p:bldP spid="50183" grpId="0" animBg="1" autoUpdateAnimBg="0"/>
      <p:bldP spid="50184" grpId="0" animBg="1" autoUpdateAnimBg="0"/>
      <p:bldP spid="50185" grpId="0" animBg="1" autoUpdateAnimBg="0"/>
      <p:bldP spid="5018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b="1" dirty="0" err="1" smtClean="0"/>
              <a:t>Chia</a:t>
            </a:r>
            <a:r>
              <a:rPr lang="en-US" sz="4800" b="1" dirty="0" smtClean="0"/>
              <a:t> </a:t>
            </a:r>
            <a:r>
              <a:rPr lang="en-US" sz="4800" b="1" dirty="0" err="1" smtClean="0"/>
              <a:t>sách</a:t>
            </a:r>
            <a:r>
              <a:rPr lang="en-US" sz="4800" b="1" dirty="0" smtClean="0"/>
              <a:t> </a:t>
            </a:r>
            <a:r>
              <a:rPr lang="en-US" sz="4800" b="1" dirty="0" err="1" smtClean="0"/>
              <a:t>theo</a:t>
            </a:r>
            <a:r>
              <a:rPr lang="en-US" sz="4800" b="1" dirty="0" smtClean="0"/>
              <a:t> </a:t>
            </a:r>
            <a:r>
              <a:rPr lang="en-US" sz="4800" b="1" dirty="0" err="1" smtClean="0"/>
              <a:t>giai</a:t>
            </a:r>
            <a:r>
              <a:rPr lang="en-US" sz="4800" b="1" dirty="0" smtClean="0"/>
              <a:t> </a:t>
            </a:r>
            <a:r>
              <a:rPr lang="en-US" sz="4800" b="1" dirty="0" err="1" smtClean="0"/>
              <a:t>đoạn</a:t>
            </a:r>
            <a:endParaRPr lang="en-US" sz="4800" b="1" dirty="0"/>
          </a:p>
        </p:txBody>
      </p:sp>
      <p:sp>
        <p:nvSpPr>
          <p:cNvPr id="4" name="Content Placeholder 3"/>
          <p:cNvSpPr>
            <a:spLocks noGrp="1"/>
          </p:cNvSpPr>
          <p:nvPr>
            <p:ph idx="1"/>
          </p:nvPr>
        </p:nvSpPr>
        <p:spPr>
          <a:xfrm>
            <a:off x="457200" y="1600200"/>
            <a:ext cx="8686800" cy="4525963"/>
          </a:xfrm>
        </p:spPr>
        <p:txBody>
          <a:bodyPr>
            <a:normAutofit/>
          </a:bodyPr>
          <a:lstStyle/>
          <a:p>
            <a:pPr lvl="0"/>
            <a:r>
              <a:rPr lang="en-US" dirty="0" err="1" smtClean="0"/>
              <a:t>Đoạn</a:t>
            </a:r>
            <a:r>
              <a:rPr lang="en-US" dirty="0" smtClean="0"/>
              <a:t> 1:1-9:25 ……………………..    SC 30-37 = 7 </a:t>
            </a:r>
            <a:r>
              <a:rPr lang="en-US" dirty="0" err="1" smtClean="0"/>
              <a:t>năm</a:t>
            </a:r>
            <a:endParaRPr lang="en-US" dirty="0" smtClean="0"/>
          </a:p>
          <a:p>
            <a:pPr lvl="0"/>
            <a:r>
              <a:rPr lang="en-US" dirty="0" err="1" smtClean="0"/>
              <a:t>Đoạn</a:t>
            </a:r>
            <a:r>
              <a:rPr lang="en-US" dirty="0" smtClean="0"/>
              <a:t> 9:26 – 12:24 …………………  SC 37-44 = 7 </a:t>
            </a:r>
            <a:r>
              <a:rPr lang="en-US" dirty="0" err="1" smtClean="0"/>
              <a:t>năm</a:t>
            </a:r>
            <a:endParaRPr lang="en-US" dirty="0" smtClean="0"/>
          </a:p>
          <a:p>
            <a:pPr lvl="0"/>
            <a:r>
              <a:rPr lang="en-US" dirty="0" err="1" smtClean="0"/>
              <a:t>Đọan</a:t>
            </a:r>
            <a:r>
              <a:rPr lang="en-US" dirty="0" smtClean="0"/>
              <a:t> 12:25 – 15:35 ………………   SC 44-51 = 7 </a:t>
            </a:r>
            <a:r>
              <a:rPr lang="en-US" dirty="0" err="1" smtClean="0"/>
              <a:t>năm</a:t>
            </a:r>
            <a:endParaRPr lang="en-US" dirty="0" smtClean="0"/>
          </a:p>
          <a:p>
            <a:pPr lvl="0"/>
            <a:r>
              <a:rPr lang="en-US" dirty="0" err="1" smtClean="0"/>
              <a:t>Đoạn</a:t>
            </a:r>
            <a:r>
              <a:rPr lang="en-US" dirty="0" smtClean="0"/>
              <a:t> 15:36 – 21:16 ………………  SC 51 -58 = 7 </a:t>
            </a:r>
            <a:r>
              <a:rPr lang="en-US" dirty="0" err="1" smtClean="0"/>
              <a:t>năm</a:t>
            </a:r>
            <a:endParaRPr lang="en-US" dirty="0" smtClean="0"/>
          </a:p>
          <a:p>
            <a:pPr lvl="0"/>
            <a:r>
              <a:rPr lang="en-US" dirty="0" err="1" smtClean="0"/>
              <a:t>Đoạn</a:t>
            </a:r>
            <a:r>
              <a:rPr lang="en-US" dirty="0" smtClean="0"/>
              <a:t> 21:17 – 28:31 ………………  SC 58-63  = 7 </a:t>
            </a:r>
            <a:r>
              <a:rPr lang="en-US" dirty="0" err="1" smtClean="0"/>
              <a:t>năm</a:t>
            </a:r>
            <a:endParaRPr lang="en-US" dirty="0" smtClean="0"/>
          </a:p>
          <a:p>
            <a:endParaRPr lang="en-US" dirty="0"/>
          </a:p>
        </p:txBody>
      </p:sp>
      <p:pic>
        <p:nvPicPr>
          <p:cNvPr id="1028" name="Picture 4" descr="3D Animated Smileys"/>
          <p:cNvPicPr>
            <a:picLocks noChangeAspect="1" noChangeArrowheads="1" noCrop="1"/>
          </p:cNvPicPr>
          <p:nvPr/>
        </p:nvPicPr>
        <p:blipFill>
          <a:blip r:embed="rId2" cstate="print"/>
          <a:srcRect/>
          <a:stretch>
            <a:fillRect/>
          </a:stretch>
        </p:blipFill>
        <p:spPr bwMode="auto">
          <a:xfrm>
            <a:off x="6324600" y="4953000"/>
            <a:ext cx="2047135" cy="1501236"/>
          </a:xfrm>
          <a:prstGeom prst="rect">
            <a:avLst/>
          </a:prstGeom>
          <a:noFill/>
        </p:spPr>
      </p:pic>
      <p:pic>
        <p:nvPicPr>
          <p:cNvPr id="1030" name="Picture 6" descr="3D Animated Smileys"/>
          <p:cNvPicPr>
            <a:picLocks noChangeAspect="1" noChangeArrowheads="1" noCrop="1"/>
          </p:cNvPicPr>
          <p:nvPr/>
        </p:nvPicPr>
        <p:blipFill>
          <a:blip r:embed="rId3" cstate="print"/>
          <a:srcRect/>
          <a:stretch>
            <a:fillRect/>
          </a:stretch>
        </p:blipFill>
        <p:spPr bwMode="auto">
          <a:xfrm>
            <a:off x="3581400" y="5181600"/>
            <a:ext cx="1562100" cy="1301750"/>
          </a:xfrm>
          <a:prstGeom prst="rect">
            <a:avLst/>
          </a:prstGeom>
          <a:noFill/>
        </p:spPr>
      </p:pic>
      <p:pic>
        <p:nvPicPr>
          <p:cNvPr id="1032" name="Picture 8" descr="3D Animated Smileys"/>
          <p:cNvPicPr>
            <a:picLocks noChangeAspect="1" noChangeArrowheads="1"/>
          </p:cNvPicPr>
          <p:nvPr/>
        </p:nvPicPr>
        <p:blipFill>
          <a:blip r:embed="rId4" cstate="print"/>
          <a:srcRect/>
          <a:stretch>
            <a:fillRect/>
          </a:stretch>
        </p:blipFill>
        <p:spPr bwMode="auto">
          <a:xfrm>
            <a:off x="533400" y="4895850"/>
            <a:ext cx="1676400" cy="167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graphicFrame>
        <p:nvGraphicFramePr>
          <p:cNvPr id="56386" name="Group 66"/>
          <p:cNvGraphicFramePr>
            <a:graphicFrameLocks noGrp="1"/>
          </p:cNvGraphicFramePr>
          <p:nvPr/>
        </p:nvGraphicFramePr>
        <p:xfrm>
          <a:off x="304800" y="1057275"/>
          <a:ext cx="8610600" cy="5426001"/>
        </p:xfrm>
        <a:graphic>
          <a:graphicData uri="http://schemas.openxmlformats.org/drawingml/2006/table">
            <a:tbl>
              <a:tblPr/>
              <a:tblGrid>
                <a:gridCol w="1600200"/>
                <a:gridCol w="7010400"/>
              </a:tblGrid>
              <a:tr h="7011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Con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người</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Con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người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luôn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được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dùng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để</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phân</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phát</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sứ</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điệp</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(1:2, 8, 11, 13-14, 21-26).</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Cầu</a:t>
                      </a: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nguyện</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Cầu</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nguyện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bước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đầu</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tiên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tốt</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nhất</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trong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mỗi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quyết</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định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của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Hội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Thánh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đầu</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tiên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1:14, 24-26).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Chuẩn</a:t>
                      </a: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bị</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Các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sứ</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đồ</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chứng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tỏ</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tri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thức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niềm</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tin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nơi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Kinh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Thánh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của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Đức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Trời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phải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được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tin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cậy</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vâng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và</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áp</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dụng</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cho</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những</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tình</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huống</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trong</a:t>
                      </a:r>
                      <a:r>
                        <a:rPr kumimoji="0" lang="en-US"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US" sz="2000" b="0" i="0" u="none" strike="noStrike" cap="none" normalizeH="0" baseline="0" dirty="0" err="1" smtClean="0">
                          <a:ln>
                            <a:noFill/>
                          </a:ln>
                          <a:solidFill>
                            <a:schemeClr val="tx1"/>
                          </a:solidFill>
                          <a:effectLst/>
                          <a:latin typeface="Arial" charset="0"/>
                          <a:ea typeface="ＭＳ Ｐゴシック" charset="0"/>
                          <a:cs typeface="Times New Roman" charset="0"/>
                        </a:rPr>
                        <a:t>đời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(1:1-4, 7-8, 16,</a:t>
                      </a:r>
                      <a:r>
                        <a:rPr kumimoji="0" lang="en-US" sz="2000" b="0" i="0" u="none" strike="noStrike" cap="none" normalizeH="0" baseline="0" dirty="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20).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1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Quyền</a:t>
                      </a: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năng</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Lời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hứa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ban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quyền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năng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Đức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Thánh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Linh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nền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tảng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cho</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khả</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năng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của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Hội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Thánh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nhằm</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hoàn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thành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những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việc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lớn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lao</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cho</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Ngài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1:8).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Lời</a:t>
                      </a: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hứa</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Hội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Thánh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phải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luôn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sống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trong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ý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thức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thực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tế</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rằng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Cứu</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sẽ</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trở</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lại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y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như</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cách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ngài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đã</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ra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(1:9-11</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Khuôn</a:t>
                      </a:r>
                      <a:r>
                        <a:rPr kumimoji="0" lang="en-GB" sz="2000" b="1"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charset="0"/>
                          <a:ea typeface="ＭＳ Ｐゴシック" charset="0"/>
                          <a:cs typeface="Times New Roman" charset="0"/>
                        </a:rPr>
                        <a:t>mẫu</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Công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việc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của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không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phải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làm</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mục</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sư</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làm</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chứng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nhân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Một</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chứng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nhân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nói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điều</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mình</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thấy</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nghe</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Chúng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ta</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nói</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về</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tin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mừng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và</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phổ</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biến</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tin </a:t>
                      </a:r>
                      <a:r>
                        <a:rPr kumimoji="0" lang="en-GB" sz="2000" b="0" i="0" u="none" strike="noStrike" cap="none" normalizeH="0" baseline="0" dirty="0" err="1" smtClean="0">
                          <a:ln>
                            <a:noFill/>
                          </a:ln>
                          <a:solidFill>
                            <a:schemeClr val="tx1"/>
                          </a:solidFill>
                          <a:effectLst/>
                          <a:latin typeface="Arial" charset="0"/>
                          <a:ea typeface="ＭＳ Ｐゴシック" charset="0"/>
                          <a:cs typeface="Times New Roman" charset="0"/>
                        </a:rPr>
                        <a:t>mừng</a:t>
                      </a:r>
                      <a:r>
                        <a:rPr kumimoji="0" lang="en-GB" sz="2000" b="0" i="0" u="none" strike="noStrike" cap="none" normalizeH="0" baseline="0" dirty="0" smtClean="0">
                          <a:ln>
                            <a:noFill/>
                          </a:ln>
                          <a:solidFill>
                            <a:schemeClr val="tx1"/>
                          </a:solidFill>
                          <a:effectLst/>
                          <a:latin typeface="Arial" charset="0"/>
                          <a:ea typeface="ＭＳ Ｐゴシック" charset="0"/>
                          <a:cs typeface="Times New Roman" charset="0"/>
                        </a:rPr>
                        <a:t> (1:8</a:t>
                      </a:r>
                      <a:r>
                        <a:rPr kumimoji="0" lang="en-GB" sz="2000" b="0" i="0" u="none" strike="noStrike" cap="none" normalizeH="0" baseline="0" dirty="0">
                          <a:ln>
                            <a:noFill/>
                          </a:ln>
                          <a:solidFill>
                            <a:schemeClr val="tx1"/>
                          </a:solidFill>
                          <a:effectLst/>
                          <a:latin typeface="Arial" charset="0"/>
                          <a:ea typeface="ＭＳ Ｐゴシック" charset="0"/>
                          <a:cs typeface="Times New Roman" charset="0"/>
                        </a:rPr>
                        <a:t>, 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3"/>
          <p:cNvSpPr txBox="1">
            <a:spLocks noChangeArrowheads="1"/>
          </p:cNvSpPr>
          <p:nvPr/>
        </p:nvSpPr>
        <p:spPr bwMode="auto">
          <a:xfrm>
            <a:off x="1905000" y="6477000"/>
            <a:ext cx="7162800" cy="3079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400" b="1">
                <a:solidFill>
                  <a:srgbClr val="000000"/>
                </a:solidFill>
                <a:latin typeface="Arial" charset="0"/>
                <a:cs typeface="Times New Roman" charset="0"/>
              </a:rPr>
              <a:t>Adapted from Jeremy Chew, East Asia School of Theology, Singapore</a:t>
            </a:r>
          </a:p>
        </p:txBody>
      </p:sp>
      <p:sp>
        <p:nvSpPr>
          <p:cNvPr id="290843" name="Title 6"/>
          <p:cNvSpPr>
            <a:spLocks noGrp="1"/>
          </p:cNvSpPr>
          <p:nvPr>
            <p:ph type="title" idx="4294967295"/>
          </p:nvPr>
        </p:nvSpPr>
        <p:spPr>
          <a:xfrm>
            <a:off x="-76200" y="0"/>
            <a:ext cx="9220200" cy="838200"/>
          </a:xfrm>
        </p:spPr>
        <p:txBody>
          <a:bodyPr>
            <a:normAutofit fontScale="90000"/>
          </a:bodyPr>
          <a:lstStyle/>
          <a:p>
            <a:r>
              <a:rPr lang="en-US" b="1" dirty="0" err="1" smtClean="0">
                <a:solidFill>
                  <a:srgbClr val="663300"/>
                </a:solidFill>
                <a:latin typeface="Arial" charset="0"/>
                <a:ea typeface="SimSun" charset="0"/>
                <a:cs typeface="SimSun" charset="0"/>
              </a:rPr>
              <a:t>Công</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thức</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để</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Hội</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Thánh</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Thành</a:t>
            </a:r>
            <a:r>
              <a:rPr lang="en-US" b="1" dirty="0" smtClean="0">
                <a:solidFill>
                  <a:srgbClr val="663300"/>
                </a:solidFill>
                <a:latin typeface="Arial" charset="0"/>
                <a:ea typeface="SimSun" charset="0"/>
                <a:cs typeface="SimSun" charset="0"/>
              </a:rPr>
              <a:t> </a:t>
            </a:r>
            <a:r>
              <a:rPr lang="en-US" b="1" dirty="0" err="1" smtClean="0">
                <a:solidFill>
                  <a:srgbClr val="663300"/>
                </a:solidFill>
                <a:latin typeface="Arial" charset="0"/>
                <a:ea typeface="SimSun" charset="0"/>
                <a:cs typeface="SimSun" charset="0"/>
              </a:rPr>
              <a:t>công</a:t>
            </a:r>
            <a:r>
              <a:rPr lang="en-US" b="1" dirty="0" smtClean="0">
                <a:solidFill>
                  <a:srgbClr val="663300"/>
                </a:solidFill>
                <a:latin typeface="Arial" charset="0"/>
                <a:ea typeface="SimSun" charset="0"/>
                <a:cs typeface="SimSun" charset="0"/>
              </a:rPr>
              <a:t/>
            </a:r>
            <a:br>
              <a:rPr lang="en-US" b="1" dirty="0" smtClean="0">
                <a:solidFill>
                  <a:srgbClr val="663300"/>
                </a:solidFill>
                <a:latin typeface="Arial" charset="0"/>
                <a:ea typeface="SimSun" charset="0"/>
                <a:cs typeface="SimSun" charset="0"/>
              </a:rPr>
            </a:br>
            <a:r>
              <a:rPr lang="en-US" sz="2000" b="1" dirty="0" smtClean="0">
                <a:solidFill>
                  <a:srgbClr val="663300"/>
                </a:solidFill>
                <a:latin typeface="Arial" charset="0"/>
                <a:ea typeface="SimSun" charset="0"/>
                <a:cs typeface="SimSun" charset="0"/>
              </a:rPr>
              <a:t>(</a:t>
            </a:r>
            <a:r>
              <a:rPr lang="en-US" sz="2000" b="1" dirty="0" err="1" smtClean="0">
                <a:solidFill>
                  <a:srgbClr val="663300"/>
                </a:solidFill>
                <a:latin typeface="Arial" charset="0"/>
                <a:ea typeface="SimSun" charset="0"/>
                <a:cs typeface="SimSun" charset="0"/>
              </a:rPr>
              <a:t>Công</a:t>
            </a:r>
            <a:r>
              <a:rPr lang="en-US" sz="2000" b="1" dirty="0" smtClean="0">
                <a:solidFill>
                  <a:srgbClr val="663300"/>
                </a:solidFill>
                <a:latin typeface="Arial" charset="0"/>
                <a:ea typeface="SimSun" charset="0"/>
                <a:cs typeface="SimSun" charset="0"/>
              </a:rPr>
              <a:t> </a:t>
            </a:r>
            <a:r>
              <a:rPr lang="en-US" sz="2000" b="1" dirty="0" err="1" smtClean="0">
                <a:solidFill>
                  <a:srgbClr val="663300"/>
                </a:solidFill>
                <a:latin typeface="Arial" charset="0"/>
                <a:ea typeface="SimSun" charset="0"/>
                <a:cs typeface="SimSun" charset="0"/>
              </a:rPr>
              <a:t>vụ</a:t>
            </a:r>
            <a:r>
              <a:rPr lang="en-US" sz="2000" b="1" dirty="0" smtClean="0">
                <a:solidFill>
                  <a:srgbClr val="663300"/>
                </a:solidFill>
                <a:latin typeface="Arial" charset="0"/>
                <a:ea typeface="SimSun" charset="0"/>
                <a:cs typeface="SimSun" charset="0"/>
              </a:rPr>
              <a:t> </a:t>
            </a:r>
            <a:r>
              <a:rPr lang="en-US" sz="2000" b="1" dirty="0">
                <a:solidFill>
                  <a:srgbClr val="663300"/>
                </a:solidFill>
                <a:latin typeface="Arial" charset="0"/>
                <a:ea typeface="SimSun" charset="0"/>
                <a:cs typeface="SimSun" charset="0"/>
              </a:rPr>
              <a:t>1)</a:t>
            </a:r>
            <a:endParaRPr lang="en-US" sz="2000" b="1"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6632"/>
            <a:ext cx="435597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defRPr/>
            </a:pPr>
            <a:r>
              <a:rPr lang="en-US" sz="2400" b="1" dirty="0" err="1">
                <a:solidFill>
                  <a:srgbClr val="E0DDE8"/>
                </a:solidFill>
                <a:effectLst>
                  <a:glow rad="266700">
                    <a:srgbClr val="000000">
                      <a:alpha val="75000"/>
                    </a:srgbClr>
                  </a:glow>
                </a:effectLst>
                <a:ea typeface="ＭＳ Ｐゴシック" charset="0"/>
                <a:cs typeface="Arial"/>
              </a:rPr>
              <a:t>Vào</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ngày</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lễ</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Thất</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Tuần</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họ</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đang</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họp</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chung</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một</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chỗ</a:t>
            </a:r>
            <a:r>
              <a:rPr lang="en-US" sz="2400" b="1" dirty="0">
                <a:solidFill>
                  <a:srgbClr val="E0DDE8"/>
                </a:solidFill>
                <a:effectLst>
                  <a:glow rad="266700">
                    <a:srgbClr val="000000">
                      <a:alpha val="75000"/>
                    </a:srgbClr>
                  </a:glow>
                </a:effectLst>
                <a:ea typeface="ＭＳ Ｐゴシック" charset="0"/>
                <a:cs typeface="Arial"/>
              </a:rPr>
              <a:t>.</a:t>
            </a:r>
          </a:p>
          <a:p>
            <a:pPr algn="ctr" eaLnBrk="0" fontAlgn="base" hangingPunct="0">
              <a:spcBef>
                <a:spcPct val="0"/>
              </a:spcBef>
              <a:spcAft>
                <a:spcPct val="0"/>
              </a:spcAft>
              <a:defRPr/>
            </a:pPr>
            <a:endParaRPr lang="en-US" sz="2400" b="1" dirty="0">
              <a:solidFill>
                <a:srgbClr val="E0DDE8"/>
              </a:solidFill>
              <a:effectLst>
                <a:glow rad="266700">
                  <a:srgbClr val="000000">
                    <a:alpha val="75000"/>
                  </a:srgbClr>
                </a:glow>
              </a:effectLst>
              <a:ea typeface="ＭＳ Ｐゴシック" charset="0"/>
              <a:cs typeface="Arial"/>
            </a:endParaRPr>
          </a:p>
          <a:p>
            <a:pPr algn="ctr" eaLnBrk="0" fontAlgn="base" hangingPunct="0">
              <a:spcBef>
                <a:spcPct val="0"/>
              </a:spcBef>
              <a:spcAft>
                <a:spcPct val="0"/>
              </a:spcAft>
              <a:defRPr/>
            </a:pPr>
            <a:r>
              <a:rPr lang="en-US" sz="2400" b="1" baseline="30000" dirty="0" smtClean="0">
                <a:solidFill>
                  <a:srgbClr val="E0DDE8"/>
                </a:solidFill>
                <a:effectLst>
                  <a:glow rad="266700">
                    <a:srgbClr val="000000">
                      <a:alpha val="75000"/>
                    </a:srgbClr>
                  </a:glow>
                </a:effectLst>
                <a:ea typeface="ＭＳ Ｐゴシック" charset="0"/>
                <a:cs typeface="Arial"/>
              </a:rPr>
              <a:t>2</a:t>
            </a:r>
            <a:r>
              <a:rPr lang="en-US" sz="2400" b="1" dirty="0" smtClean="0">
                <a:solidFill>
                  <a:srgbClr val="E0DDE8"/>
                </a:solidFill>
                <a:effectLst>
                  <a:glow rad="266700">
                    <a:srgbClr val="000000">
                      <a:alpha val="75000"/>
                    </a:srgbClr>
                  </a:glow>
                </a:effectLst>
                <a:ea typeface="ＭＳ Ｐゴシック" charset="0"/>
                <a:cs typeface="Arial"/>
              </a:rPr>
              <a:t>Bỗng </a:t>
            </a:r>
            <a:r>
              <a:rPr lang="en-US" sz="2400" b="1" dirty="0" err="1">
                <a:solidFill>
                  <a:srgbClr val="E0DDE8"/>
                </a:solidFill>
                <a:effectLst>
                  <a:glow rad="266700">
                    <a:srgbClr val="000000">
                      <a:alpha val="75000"/>
                    </a:srgbClr>
                  </a:glow>
                </a:effectLst>
                <a:ea typeface="ＭＳ Ｐゴシック" charset="0"/>
                <a:cs typeface="Arial"/>
              </a:rPr>
              <a:t>nhiên</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có</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tiếng</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như</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gió</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mạnh</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thổi</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ào</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ào</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từ</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trời</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đầy</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khắp</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phòng</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nơi</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họ</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đang</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ngồi</a:t>
            </a:r>
            <a:r>
              <a:rPr lang="en-US" sz="2400" b="1" dirty="0">
                <a:solidFill>
                  <a:srgbClr val="E0DDE8"/>
                </a:solidFill>
                <a:effectLst>
                  <a:glow rad="266700">
                    <a:srgbClr val="000000">
                      <a:alpha val="75000"/>
                    </a:srgbClr>
                  </a:glow>
                </a:effectLst>
                <a:ea typeface="ＭＳ Ｐゴシック" charset="0"/>
                <a:cs typeface="Arial"/>
              </a:rPr>
              <a:t>. </a:t>
            </a:r>
            <a:r>
              <a:rPr lang="en-US" sz="2400" b="1" baseline="30000" dirty="0" smtClean="0">
                <a:solidFill>
                  <a:srgbClr val="E0DDE8"/>
                </a:solidFill>
                <a:effectLst>
                  <a:glow rad="266700">
                    <a:srgbClr val="000000">
                      <a:alpha val="75000"/>
                    </a:srgbClr>
                  </a:glow>
                </a:effectLst>
                <a:ea typeface="ＭＳ Ｐゴシック" charset="0"/>
                <a:cs typeface="Arial"/>
              </a:rPr>
              <a:t>3</a:t>
            </a:r>
            <a:r>
              <a:rPr lang="en-US" sz="2400" b="1" dirty="0" smtClean="0">
                <a:solidFill>
                  <a:srgbClr val="E0DDE8"/>
                </a:solidFill>
                <a:effectLst>
                  <a:glow rad="266700">
                    <a:srgbClr val="000000">
                      <a:alpha val="75000"/>
                    </a:srgbClr>
                  </a:glow>
                </a:effectLst>
                <a:ea typeface="ＭＳ Ｐゴシック" charset="0"/>
                <a:cs typeface="Arial"/>
              </a:rPr>
              <a:t>Họ </a:t>
            </a:r>
            <a:r>
              <a:rPr lang="en-US" sz="2400" b="1" dirty="0" err="1">
                <a:solidFill>
                  <a:srgbClr val="E0DDE8"/>
                </a:solidFill>
                <a:effectLst>
                  <a:glow rad="266700">
                    <a:srgbClr val="000000">
                      <a:alpha val="75000"/>
                    </a:srgbClr>
                  </a:glow>
                </a:effectLst>
                <a:ea typeface="ＭＳ Ｐゴシック" charset="0"/>
                <a:cs typeface="Arial"/>
              </a:rPr>
              <a:t>thấy</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các</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ngọn</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lửa</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tản</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ra</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đậu</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trên</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a:solidFill>
                  <a:srgbClr val="E0DDE8"/>
                </a:solidFill>
                <a:effectLst>
                  <a:glow rad="266700">
                    <a:srgbClr val="000000">
                      <a:alpha val="75000"/>
                    </a:srgbClr>
                  </a:glow>
                </a:effectLst>
                <a:ea typeface="ＭＳ Ｐゴシック" charset="0"/>
                <a:cs typeface="Arial"/>
              </a:rPr>
              <a:t>mỗi</a:t>
            </a:r>
            <a:r>
              <a:rPr lang="en-US" sz="2400" b="1" dirty="0">
                <a:solidFill>
                  <a:srgbClr val="E0DDE8"/>
                </a:solidFill>
                <a:effectLst>
                  <a:glow rad="266700">
                    <a:srgbClr val="000000">
                      <a:alpha val="75000"/>
                    </a:srgbClr>
                  </a:glow>
                </a:effectLst>
                <a:ea typeface="ＭＳ Ｐゴシック" charset="0"/>
                <a:cs typeface="Arial"/>
              </a:rPr>
              <a:t> </a:t>
            </a:r>
            <a:r>
              <a:rPr lang="en-US" sz="2400" b="1" dirty="0" err="1" smtClean="0">
                <a:solidFill>
                  <a:srgbClr val="E0DDE8"/>
                </a:solidFill>
                <a:effectLst>
                  <a:glow rad="266700">
                    <a:srgbClr val="000000">
                      <a:alpha val="75000"/>
                    </a:srgbClr>
                  </a:glow>
                </a:effectLst>
                <a:ea typeface="ＭＳ Ｐゴシック" charset="0"/>
                <a:cs typeface="Arial"/>
              </a:rPr>
              <a:t>người</a:t>
            </a:r>
            <a:r>
              <a:rPr lang="en-US" sz="2400" b="1" dirty="0" smtClean="0">
                <a:solidFill>
                  <a:srgbClr val="E0DDE8"/>
                </a:solidFill>
                <a:effectLst>
                  <a:glow rad="266700">
                    <a:srgbClr val="000000">
                      <a:alpha val="75000"/>
                    </a:srgbClr>
                  </a:glow>
                </a:effectLst>
                <a:ea typeface="ＭＳ Ｐゴシック" charset="0"/>
                <a:cs typeface="Arial"/>
              </a:rPr>
              <a:t> (2:1-3 BPT).</a:t>
            </a:r>
            <a:endParaRPr lang="en-US" sz="2400" b="1" dirty="0">
              <a:solidFill>
                <a:srgbClr val="E0DDE8"/>
              </a:solidFill>
              <a:effectLst>
                <a:glow rad="2667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3737170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15900" y="0"/>
            <a:ext cx="8698230" cy="6858000"/>
          </a:xfrm>
          <a:prstGeom prst="rect">
            <a:avLst/>
          </a:prstGeom>
        </p:spPr>
      </p:pic>
      <p:sp>
        <p:nvSpPr>
          <p:cNvPr id="312322" name="Rectangle 2"/>
          <p:cNvSpPr>
            <a:spLocks noGrp="1" noChangeArrowheads="1"/>
          </p:cNvSpPr>
          <p:nvPr>
            <p:ph type="ctrTitle" sz="quarter"/>
          </p:nvPr>
        </p:nvSpPr>
        <p:spPr>
          <a:xfrm>
            <a:off x="0" y="0"/>
            <a:ext cx="9144688" cy="1340768"/>
          </a:xfrm>
          <a:solidFill>
            <a:srgbClr val="000000"/>
          </a:solidFill>
        </p:spPr>
        <p:txBody>
          <a:bodyPr/>
          <a:lstStyle/>
          <a:p>
            <a:pPr algn="ctr" eaLnBrk="1" hangingPunct="1">
              <a:defRPr/>
            </a:pPr>
            <a:r>
              <a:rPr lang="en-US" sz="2800" b="1" i="0" dirty="0" err="1">
                <a:solidFill>
                  <a:srgbClr val="FFFFFF"/>
                </a:solidFill>
                <a:latin typeface="Arial"/>
                <a:ea typeface="ＭＳ Ｐゴシック" charset="0"/>
                <a:cs typeface="Arial"/>
              </a:rPr>
              <a:t>Họ</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kéo</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ông</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ra</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ngoài</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thành</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và</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ném</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đá</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cho</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chết</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Những</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người</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làm</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chứng</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dối</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nghịch</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Ê-tiên</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giao</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áo</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họ</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cho</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một</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thanh</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niên</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tên</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Sau-lơ</a:t>
            </a:r>
            <a:r>
              <a:rPr lang="en-US" sz="2800" b="1" i="0" dirty="0">
                <a:solidFill>
                  <a:srgbClr val="FFFFFF"/>
                </a:solidFill>
                <a:latin typeface="Arial"/>
                <a:ea typeface="ＭＳ Ｐゴシック" charset="0"/>
                <a:cs typeface="Arial"/>
              </a:rPr>
              <a:t> </a:t>
            </a:r>
            <a:r>
              <a:rPr lang="en-US" sz="2800" b="1" i="0" dirty="0" err="1">
                <a:solidFill>
                  <a:srgbClr val="FFFFFF"/>
                </a:solidFill>
                <a:latin typeface="Arial"/>
                <a:ea typeface="ＭＳ Ｐゴシック" charset="0"/>
                <a:cs typeface="Arial"/>
              </a:rPr>
              <a:t>giữ</a:t>
            </a:r>
            <a:r>
              <a:rPr lang="en-US" sz="2800" b="1" i="0" dirty="0">
                <a:solidFill>
                  <a:srgbClr val="FFFFFF"/>
                </a:solidFill>
                <a:latin typeface="Arial"/>
                <a:ea typeface="ＭＳ Ｐゴシック" charset="0"/>
                <a:cs typeface="Arial"/>
              </a:rPr>
              <a:t>.</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fontAlgn="base">
              <a:spcBef>
                <a:spcPct val="0"/>
              </a:spcBef>
              <a:spcAft>
                <a:spcPct val="0"/>
              </a:spcAft>
              <a:defRPr/>
            </a:pPr>
            <a:r>
              <a:rPr lang="en-US" sz="3600" b="1" dirty="0" err="1">
                <a:solidFill>
                  <a:srgbClr val="FFFFFF"/>
                </a:solidFill>
                <a:effectLst>
                  <a:outerShdw blurRad="38100" dist="38100" dir="2700000" algn="tl">
                    <a:srgbClr val="000000"/>
                  </a:outerShdw>
                </a:effectLst>
                <a:latin typeface="Arial"/>
                <a:ea typeface="ＭＳ Ｐゴシック" charset="0"/>
                <a:cs typeface="Arial"/>
              </a:rPr>
              <a:t>Công</a:t>
            </a:r>
            <a:r>
              <a:rPr lang="en-US" sz="3600" b="1" dirty="0">
                <a:solidFill>
                  <a:srgbClr val="FFFFFF"/>
                </a:solidFill>
                <a:effectLst>
                  <a:outerShdw blurRad="38100" dist="38100" dir="2700000" algn="tl">
                    <a:srgbClr val="000000"/>
                  </a:outerShdw>
                </a:effectLst>
                <a:latin typeface="Arial"/>
                <a:ea typeface="ＭＳ Ｐゴシック" charset="0"/>
                <a:cs typeface="Arial"/>
              </a:rPr>
              <a:t> </a:t>
            </a:r>
            <a:r>
              <a:rPr lang="en-US" sz="3600" b="1" dirty="0" err="1" smtClean="0">
                <a:solidFill>
                  <a:srgbClr val="FFFFFF"/>
                </a:solidFill>
                <a:effectLst>
                  <a:outerShdw blurRad="38100" dist="38100" dir="2700000" algn="tl">
                    <a:srgbClr val="000000"/>
                  </a:outerShdw>
                </a:effectLst>
                <a:latin typeface="Arial"/>
                <a:ea typeface="ＭＳ Ｐゴシック" charset="0"/>
                <a:cs typeface="Arial"/>
              </a:rPr>
              <a:t>vụ</a:t>
            </a:r>
            <a:r>
              <a:rPr lang="en-US" sz="3600" b="1" dirty="0" smtClean="0">
                <a:solidFill>
                  <a:srgbClr val="FFFFFF"/>
                </a:solidFill>
                <a:effectLst>
                  <a:outerShdw blurRad="38100" dist="38100" dir="2700000" algn="tl">
                    <a:srgbClr val="000000"/>
                  </a:outerShdw>
                </a:effectLst>
                <a:latin typeface="Arial"/>
                <a:ea typeface="ＭＳ Ｐゴシック" charset="0"/>
                <a:cs typeface="Arial"/>
              </a:rPr>
              <a:t> 7:58; 8:1</a:t>
            </a:r>
            <a:endParaRPr lang="en-US" sz="3600"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301204793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962" t="4021" r="17476" b="2513"/>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304800" y="0"/>
            <a:ext cx="3581400" cy="6858000"/>
          </a:xfrm>
        </p:spPr>
        <p:txBody>
          <a:bodyPr/>
          <a:lstStyle/>
          <a:p>
            <a:pPr algn="l" eaLnBrk="1" hangingPunct="1">
              <a:defRPr/>
            </a:pPr>
            <a:r>
              <a:rPr lang="en-US" sz="3600" b="1" dirty="0" smtClean="0">
                <a:solidFill>
                  <a:schemeClr val="tx1"/>
                </a:solidFill>
                <a:latin typeface="Arial"/>
                <a:ea typeface="ＭＳ Ｐゴシック" charset="0"/>
                <a:cs typeface="Arial"/>
              </a:rPr>
              <a:t>"Cho </a:t>
            </a:r>
            <a:r>
              <a:rPr lang="en-US" sz="3600" b="1" dirty="0" err="1">
                <a:solidFill>
                  <a:schemeClr val="tx1"/>
                </a:solidFill>
                <a:latin typeface="Arial"/>
                <a:ea typeface="ＭＳ Ｐゴシック" charset="0"/>
                <a:cs typeface="Arial"/>
              </a:rPr>
              <a:t>nên</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Sau-lơ</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lên</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đường</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đi</a:t>
            </a:r>
            <a:r>
              <a:rPr lang="en-US" sz="3600" b="1" dirty="0">
                <a:solidFill>
                  <a:schemeClr val="tx1"/>
                </a:solidFill>
                <a:latin typeface="Arial"/>
                <a:ea typeface="ＭＳ Ｐゴシック" charset="0"/>
                <a:cs typeface="Arial"/>
              </a:rPr>
              <a:t> sang </a:t>
            </a:r>
            <a:r>
              <a:rPr lang="en-US" sz="3600" b="1" dirty="0" err="1">
                <a:solidFill>
                  <a:schemeClr val="tx1"/>
                </a:solidFill>
                <a:latin typeface="Arial"/>
                <a:ea typeface="ＭＳ Ｐゴシック" charset="0"/>
                <a:cs typeface="Arial"/>
              </a:rPr>
              <a:t>Đa-mách</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Khi</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gần</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đến</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thành</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phố</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bỗng</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nhiên</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có</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ánh</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sáng</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chói</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lòa</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từ</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trời</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chiếu</a:t>
            </a:r>
            <a:r>
              <a:rPr lang="en-US" sz="3600" b="1" dirty="0">
                <a:solidFill>
                  <a:schemeClr val="tx1"/>
                </a:solidFill>
                <a:latin typeface="Arial"/>
                <a:ea typeface="ＭＳ Ｐゴシック" charset="0"/>
                <a:cs typeface="Arial"/>
              </a:rPr>
              <a:t> </a:t>
            </a:r>
            <a:r>
              <a:rPr lang="en-US" sz="3600" b="1" dirty="0" err="1">
                <a:solidFill>
                  <a:schemeClr val="tx1"/>
                </a:solidFill>
                <a:latin typeface="Arial"/>
                <a:ea typeface="ＭＳ Ｐゴシック" charset="0"/>
                <a:cs typeface="Arial"/>
              </a:rPr>
              <a:t>quanh</a:t>
            </a:r>
            <a:r>
              <a:rPr lang="en-US" sz="3600" b="1" dirty="0">
                <a:solidFill>
                  <a:schemeClr val="tx1"/>
                </a:solidFill>
                <a:latin typeface="Arial"/>
                <a:ea typeface="ＭＳ Ｐゴシック" charset="0"/>
                <a:cs typeface="Arial"/>
              </a:rPr>
              <a:t> </a:t>
            </a:r>
            <a:r>
              <a:rPr lang="en-US" sz="3600" b="1" dirty="0" err="1" smtClean="0">
                <a:solidFill>
                  <a:schemeClr val="tx1"/>
                </a:solidFill>
                <a:latin typeface="Arial"/>
                <a:ea typeface="ＭＳ Ｐゴシック" charset="0"/>
                <a:cs typeface="Arial"/>
              </a:rPr>
              <a:t>ông</a:t>
            </a:r>
            <a:r>
              <a:rPr lang="en-US" sz="3600" b="1" dirty="0" smtClean="0">
                <a:solidFill>
                  <a:schemeClr val="tx1"/>
                </a:solidFill>
                <a:latin typeface="Arial"/>
                <a:ea typeface="ＭＳ Ｐゴシック" charset="0"/>
                <a:cs typeface="Arial"/>
              </a:rPr>
              <a:t>" (9:3 BPT)</a:t>
            </a:r>
            <a:endParaRPr lang="en-US" sz="3600" b="1" dirty="0">
              <a:solidFill>
                <a:schemeClr val="tx1"/>
              </a:solidFill>
              <a:latin typeface="Arial"/>
              <a:ea typeface="ＭＳ Ｐゴシック" charset="0"/>
              <a:cs typeface="Arial"/>
            </a:endParaRPr>
          </a:p>
        </p:txBody>
      </p:sp>
    </p:spTree>
    <p:extLst>
      <p:ext uri="{BB962C8B-B14F-4D97-AF65-F5344CB8AC3E}">
        <p14:creationId xmlns:p14="http://schemas.microsoft.com/office/powerpoint/2010/main" val="137128846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tx1"/>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pic>
        <p:nvPicPr>
          <p:cNvPr id="3102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8" y="407988"/>
            <a:ext cx="91059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4" name="Rectangle 3"/>
          <p:cNvSpPr>
            <a:spLocks noGrp="1" noChangeArrowheads="1"/>
          </p:cNvSpPr>
          <p:nvPr>
            <p:ph type="title" idx="4294967295"/>
          </p:nvPr>
        </p:nvSpPr>
        <p:spPr>
          <a:xfrm>
            <a:off x="838200" y="76200"/>
            <a:ext cx="7543800" cy="1143000"/>
          </a:xfrm>
          <a:solidFill>
            <a:srgbClr val="800000"/>
          </a:solidFill>
        </p:spPr>
        <p:txBody>
          <a:bodyPr>
            <a:normAutofit/>
          </a:bodyPr>
          <a:lstStyle/>
          <a:p>
            <a:pPr eaLnBrk="1" hangingPunct="1"/>
            <a:r>
              <a:rPr lang="en-US" sz="4800" b="1" dirty="0" err="1" smtClean="0">
                <a:solidFill>
                  <a:srgbClr val="FFFFFF"/>
                </a:solidFill>
                <a:latin typeface="Arial" charset="0"/>
                <a:ea typeface="ＭＳ Ｐゴシック" charset="0"/>
                <a:cs typeface="Arial" charset="0"/>
              </a:rPr>
              <a:t>Đường</a:t>
            </a:r>
            <a:r>
              <a:rPr lang="en-US" sz="4800" b="1" dirty="0" smtClean="0">
                <a:solidFill>
                  <a:srgbClr val="FFFFFF"/>
                </a:solidFill>
                <a:latin typeface="Arial" charset="0"/>
                <a:ea typeface="ＭＳ Ｐゴシック" charset="0"/>
                <a:cs typeface="Arial" charset="0"/>
              </a:rPr>
              <a:t> </a:t>
            </a:r>
            <a:r>
              <a:rPr lang="en-US" sz="4800" b="1" dirty="0" err="1" smtClean="0">
                <a:solidFill>
                  <a:srgbClr val="FFFFFF"/>
                </a:solidFill>
                <a:latin typeface="Arial" charset="0"/>
                <a:ea typeface="ＭＳ Ｐゴシック" charset="0"/>
                <a:cs typeface="Arial" charset="0"/>
              </a:rPr>
              <a:t>Ngay</a:t>
            </a:r>
            <a:r>
              <a:rPr lang="en-US" sz="4800" b="1" dirty="0" smtClean="0">
                <a:solidFill>
                  <a:srgbClr val="FFFFFF"/>
                </a:solidFill>
                <a:latin typeface="Arial" charset="0"/>
                <a:ea typeface="ＭＳ Ｐゴシック" charset="0"/>
                <a:cs typeface="Arial" charset="0"/>
              </a:rPr>
              <a:t> </a:t>
            </a:r>
            <a:r>
              <a:rPr lang="en-US" sz="4800" b="1" dirty="0" err="1" smtClean="0">
                <a:solidFill>
                  <a:srgbClr val="FFFFFF"/>
                </a:solidFill>
                <a:latin typeface="Arial" charset="0"/>
                <a:ea typeface="ＭＳ Ｐゴシック" charset="0"/>
                <a:cs typeface="Arial" charset="0"/>
              </a:rPr>
              <a:t>Thẳng</a:t>
            </a:r>
            <a:endParaRPr lang="en-US" sz="4800" b="1" dirty="0">
              <a:solidFill>
                <a:srgbClr val="FFFFFF"/>
              </a:solidFill>
              <a:latin typeface="Arial" charset="0"/>
              <a:ea typeface="ＭＳ Ｐゴシック" charset="0"/>
              <a:cs typeface="Arial" charset="0"/>
            </a:endParaRPr>
          </a:p>
        </p:txBody>
      </p:sp>
      <p:sp>
        <p:nvSpPr>
          <p:cNvPr id="4" name="TextBox 3"/>
          <p:cNvSpPr txBox="1"/>
          <p:nvPr/>
        </p:nvSpPr>
        <p:spPr>
          <a:xfrm>
            <a:off x="3124200" y="5486400"/>
            <a:ext cx="5105400" cy="954107"/>
          </a:xfrm>
          <a:prstGeom prst="rect">
            <a:avLst/>
          </a:prstGeom>
          <a:solidFill>
            <a:srgbClr val="800000"/>
          </a:solidFill>
        </p:spPr>
        <p:txBody>
          <a:bodyPr wrap="square" rtlCol="0">
            <a:spAutoFit/>
          </a:bodyPr>
          <a:lstStyle/>
          <a:p>
            <a:r>
              <a:rPr lang="en-US" sz="2800" dirty="0" err="1" smtClean="0">
                <a:solidFill>
                  <a:srgbClr val="FFFFFF"/>
                </a:solidFill>
              </a:rPr>
              <a:t>Đường</a:t>
            </a:r>
            <a:r>
              <a:rPr lang="en-US" sz="2800" dirty="0" smtClean="0">
                <a:solidFill>
                  <a:srgbClr val="FFFFFF"/>
                </a:solidFill>
              </a:rPr>
              <a:t> </a:t>
            </a:r>
            <a:r>
              <a:rPr lang="en-US" sz="2800" dirty="0" err="1" smtClean="0">
                <a:solidFill>
                  <a:srgbClr val="FFFFFF"/>
                </a:solidFill>
              </a:rPr>
              <a:t>Ngay</a:t>
            </a:r>
            <a:r>
              <a:rPr lang="en-US" sz="2800" dirty="0" smtClean="0">
                <a:solidFill>
                  <a:srgbClr val="FFFFFF"/>
                </a:solidFill>
              </a:rPr>
              <a:t> </a:t>
            </a:r>
            <a:r>
              <a:rPr lang="en-US" sz="2800" dirty="0" err="1" smtClean="0">
                <a:solidFill>
                  <a:srgbClr val="FFFFFF"/>
                </a:solidFill>
              </a:rPr>
              <a:t>Thẳng</a:t>
            </a:r>
            <a:r>
              <a:rPr lang="en-US" sz="2800" dirty="0" smtClean="0">
                <a:solidFill>
                  <a:srgbClr val="FFFFFF"/>
                </a:solidFill>
              </a:rPr>
              <a:t> </a:t>
            </a:r>
            <a:r>
              <a:rPr lang="en-US" sz="2800" dirty="0" err="1" smtClean="0">
                <a:solidFill>
                  <a:srgbClr val="FFFFFF"/>
                </a:solidFill>
              </a:rPr>
              <a:t>hiện</a:t>
            </a:r>
            <a:r>
              <a:rPr lang="en-US" sz="2800" dirty="0" smtClean="0">
                <a:solidFill>
                  <a:srgbClr val="FFFFFF"/>
                </a:solidFill>
              </a:rPr>
              <a:t> nay </a:t>
            </a:r>
            <a:r>
              <a:rPr lang="en-US" sz="2800" dirty="0" err="1" smtClean="0">
                <a:solidFill>
                  <a:srgbClr val="FFFFFF"/>
                </a:solidFill>
              </a:rPr>
              <a:t>tại</a:t>
            </a:r>
            <a:r>
              <a:rPr lang="en-US" sz="2800" dirty="0" smtClean="0">
                <a:solidFill>
                  <a:srgbClr val="FFFFFF"/>
                </a:solidFill>
              </a:rPr>
              <a:t> </a:t>
            </a:r>
            <a:r>
              <a:rPr lang="en-US" sz="2800" dirty="0" err="1" smtClean="0">
                <a:solidFill>
                  <a:srgbClr val="FFFFFF"/>
                </a:solidFill>
              </a:rPr>
              <a:t>Cổ</a:t>
            </a:r>
            <a:r>
              <a:rPr lang="en-US" sz="2800" dirty="0" smtClean="0">
                <a:solidFill>
                  <a:srgbClr val="FFFFFF"/>
                </a:solidFill>
              </a:rPr>
              <a:t> </a:t>
            </a:r>
            <a:r>
              <a:rPr lang="en-US" sz="2800" dirty="0" err="1" smtClean="0">
                <a:solidFill>
                  <a:srgbClr val="FFFFFF"/>
                </a:solidFill>
              </a:rPr>
              <a:t>thành</a:t>
            </a:r>
            <a:r>
              <a:rPr lang="en-US" sz="2800" dirty="0" smtClean="0">
                <a:solidFill>
                  <a:srgbClr val="FFFFFF"/>
                </a:solidFill>
              </a:rPr>
              <a:t> </a:t>
            </a:r>
            <a:r>
              <a:rPr lang="en-US" sz="2800" dirty="0" err="1" smtClean="0">
                <a:solidFill>
                  <a:srgbClr val="FFFFFF"/>
                </a:solidFill>
              </a:rPr>
              <a:t>Đa</a:t>
            </a:r>
            <a:r>
              <a:rPr lang="en-US" sz="2800" dirty="0" smtClean="0">
                <a:solidFill>
                  <a:srgbClr val="FFFFFF"/>
                </a:solidFill>
              </a:rPr>
              <a:t> </a:t>
            </a:r>
            <a:r>
              <a:rPr lang="en-US" sz="2800" dirty="0" err="1" smtClean="0">
                <a:solidFill>
                  <a:srgbClr val="FFFFFF"/>
                </a:solidFill>
              </a:rPr>
              <a:t>mách</a:t>
            </a:r>
            <a:endParaRPr lang="en-US" sz="28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4" name="TextBox 3"/>
          <p:cNvSpPr txBox="1"/>
          <p:nvPr/>
        </p:nvSpPr>
        <p:spPr>
          <a:xfrm>
            <a:off x="0" y="0"/>
            <a:ext cx="9144000" cy="584775"/>
          </a:xfrm>
          <a:prstGeom prst="rect">
            <a:avLst/>
          </a:prstGeom>
          <a:solidFill>
            <a:srgbClr val="800000"/>
          </a:solidFill>
        </p:spPr>
        <p:txBody>
          <a:bodyPr wrap="square" rtlCol="0">
            <a:spAutoFit/>
          </a:bodyPr>
          <a:lstStyle/>
          <a:p>
            <a:pPr algn="ctr"/>
            <a:r>
              <a:rPr lang="en-US" sz="3200" b="1" dirty="0" err="1" smtClean="0">
                <a:solidFill>
                  <a:schemeClr val="bg1"/>
                </a:solidFill>
              </a:rPr>
              <a:t>Nhà</a:t>
            </a:r>
            <a:r>
              <a:rPr lang="en-US" sz="3200" b="1" dirty="0" smtClean="0">
                <a:solidFill>
                  <a:schemeClr val="bg1"/>
                </a:solidFill>
              </a:rPr>
              <a:t> </a:t>
            </a:r>
            <a:r>
              <a:rPr lang="en-US" sz="3200" b="1" dirty="0" err="1" smtClean="0">
                <a:solidFill>
                  <a:schemeClr val="bg1"/>
                </a:solidFill>
              </a:rPr>
              <a:t>của</a:t>
            </a:r>
            <a:r>
              <a:rPr lang="en-US" sz="3200" b="1" dirty="0" smtClean="0">
                <a:solidFill>
                  <a:schemeClr val="bg1"/>
                </a:solidFill>
              </a:rPr>
              <a:t> </a:t>
            </a:r>
            <a:r>
              <a:rPr lang="en-US" sz="3200" b="1" dirty="0" err="1" smtClean="0">
                <a:solidFill>
                  <a:schemeClr val="bg1"/>
                </a:solidFill>
              </a:rPr>
              <a:t>Anania</a:t>
            </a:r>
            <a:r>
              <a:rPr lang="en-US" sz="3200" b="1" dirty="0" smtClean="0">
                <a:solidFill>
                  <a:schemeClr val="bg1"/>
                </a:solidFill>
              </a:rPr>
              <a:t> </a:t>
            </a:r>
            <a:r>
              <a:rPr lang="en-US" sz="3200" b="1" dirty="0" err="1" smtClean="0">
                <a:solidFill>
                  <a:schemeClr val="bg1"/>
                </a:solidFill>
              </a:rPr>
              <a:t>nằm</a:t>
            </a:r>
            <a:r>
              <a:rPr lang="en-US" sz="3200" b="1" dirty="0" smtClean="0">
                <a:solidFill>
                  <a:schemeClr val="bg1"/>
                </a:solidFill>
              </a:rPr>
              <a:t> </a:t>
            </a:r>
            <a:r>
              <a:rPr lang="en-US" sz="3200" b="1" dirty="0" err="1" smtClean="0">
                <a:solidFill>
                  <a:schemeClr val="bg1"/>
                </a:solidFill>
              </a:rPr>
              <a:t>dưới</a:t>
            </a:r>
            <a:r>
              <a:rPr lang="en-US" sz="3200" b="1" dirty="0" smtClean="0">
                <a:solidFill>
                  <a:schemeClr val="bg1"/>
                </a:solidFill>
              </a:rPr>
              <a:t> </a:t>
            </a:r>
            <a:r>
              <a:rPr lang="en-US" sz="3200" b="1" dirty="0" err="1" smtClean="0">
                <a:solidFill>
                  <a:schemeClr val="bg1"/>
                </a:solidFill>
              </a:rPr>
              <a:t>mặt</a:t>
            </a:r>
            <a:r>
              <a:rPr lang="en-US" sz="3200" b="1" dirty="0" smtClean="0">
                <a:solidFill>
                  <a:schemeClr val="bg1"/>
                </a:solidFill>
              </a:rPr>
              <a:t> </a:t>
            </a:r>
            <a:r>
              <a:rPr lang="en-US" sz="3200" b="1" dirty="0" err="1" smtClean="0">
                <a:solidFill>
                  <a:schemeClr val="bg1"/>
                </a:solidFill>
              </a:rPr>
              <a:t>đường</a:t>
            </a:r>
            <a:r>
              <a:rPr lang="en-US" sz="3200" b="1" dirty="0" smtClean="0">
                <a:solidFill>
                  <a:schemeClr val="bg1"/>
                </a:solidFill>
              </a:rPr>
              <a:t> </a:t>
            </a:r>
            <a:r>
              <a:rPr lang="en-US" sz="3200" b="1" dirty="0" err="1" smtClean="0">
                <a:solidFill>
                  <a:schemeClr val="bg1"/>
                </a:solidFill>
              </a:rPr>
              <a:t>khoảng</a:t>
            </a:r>
            <a:r>
              <a:rPr lang="en-US" sz="3200" b="1" dirty="0" smtClean="0">
                <a:solidFill>
                  <a:schemeClr val="bg1"/>
                </a:solidFill>
              </a:rPr>
              <a:t> 7 m</a:t>
            </a:r>
            <a:endParaRPr lang="en-US" sz="3200" b="1"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147948"/>
            <a:ext cx="9111247" cy="6710052"/>
          </a:xfrm>
          <a:prstGeom prst="rect">
            <a:avLst/>
          </a:prstGeom>
          <a:noFill/>
          <a:ln w="9525">
            <a:noFill/>
            <a:miter lim="800000"/>
            <a:headEnd/>
            <a:tailEnd/>
          </a:ln>
        </p:spPr>
      </p:pic>
      <p:sp>
        <p:nvSpPr>
          <p:cNvPr id="3" name="TextBox 2"/>
          <p:cNvSpPr txBox="1"/>
          <p:nvPr/>
        </p:nvSpPr>
        <p:spPr>
          <a:xfrm>
            <a:off x="0" y="6334780"/>
            <a:ext cx="9144000" cy="523220"/>
          </a:xfrm>
          <a:prstGeom prst="rect">
            <a:avLst/>
          </a:prstGeom>
          <a:solidFill>
            <a:srgbClr val="800000"/>
          </a:solidFill>
        </p:spPr>
        <p:txBody>
          <a:bodyPr wrap="square" rtlCol="0">
            <a:spAutoFit/>
          </a:bodyPr>
          <a:lstStyle/>
          <a:p>
            <a:pPr algn="ctr"/>
            <a:r>
              <a:rPr lang="en-US" sz="2800" b="1" dirty="0" err="1" smtClean="0">
                <a:solidFill>
                  <a:schemeClr val="bg1"/>
                </a:solidFill>
              </a:rPr>
              <a:t>Cổng</a:t>
            </a:r>
            <a:r>
              <a:rPr lang="en-US" sz="2800" b="1" dirty="0" smtClean="0">
                <a:solidFill>
                  <a:schemeClr val="bg1"/>
                </a:solidFill>
              </a:rPr>
              <a:t> </a:t>
            </a:r>
            <a:r>
              <a:rPr lang="en-US" sz="2800" b="1" dirty="0" err="1" smtClean="0">
                <a:solidFill>
                  <a:schemeClr val="bg1"/>
                </a:solidFill>
              </a:rPr>
              <a:t>vòm</a:t>
            </a:r>
            <a:r>
              <a:rPr lang="en-US" sz="2800" b="1" dirty="0" smtClean="0">
                <a:solidFill>
                  <a:schemeClr val="bg1"/>
                </a:solidFill>
              </a:rPr>
              <a:t> </a:t>
            </a:r>
            <a:r>
              <a:rPr lang="en-US" sz="2800" b="1" dirty="0" err="1" smtClean="0">
                <a:solidFill>
                  <a:schemeClr val="bg1"/>
                </a:solidFill>
              </a:rPr>
              <a:t>bên</a:t>
            </a:r>
            <a:r>
              <a:rPr lang="en-US" sz="2800" b="1" dirty="0" smtClean="0">
                <a:solidFill>
                  <a:schemeClr val="bg1"/>
                </a:solidFill>
              </a:rPr>
              <a:t> </a:t>
            </a:r>
            <a:r>
              <a:rPr lang="en-US" sz="2800" b="1" dirty="0" err="1" smtClean="0">
                <a:solidFill>
                  <a:schemeClr val="bg1"/>
                </a:solidFill>
              </a:rPr>
              <a:t>trên</a:t>
            </a:r>
            <a:r>
              <a:rPr lang="en-US" sz="2800" b="1" dirty="0" smtClean="0">
                <a:solidFill>
                  <a:schemeClr val="bg1"/>
                </a:solidFill>
              </a:rPr>
              <a:t> </a:t>
            </a:r>
            <a:r>
              <a:rPr lang="en-US" sz="2800" b="1" dirty="0" err="1" smtClean="0">
                <a:solidFill>
                  <a:schemeClr val="bg1"/>
                </a:solidFill>
              </a:rPr>
              <a:t>Đường</a:t>
            </a:r>
            <a:r>
              <a:rPr lang="en-US" sz="2800" b="1" dirty="0" smtClean="0">
                <a:solidFill>
                  <a:schemeClr val="bg1"/>
                </a:solidFill>
              </a:rPr>
              <a:t> </a:t>
            </a:r>
            <a:r>
              <a:rPr lang="en-US" sz="2800" b="1" dirty="0" err="1" smtClean="0">
                <a:solidFill>
                  <a:schemeClr val="bg1"/>
                </a:solidFill>
              </a:rPr>
              <a:t>Ngay</a:t>
            </a:r>
            <a:r>
              <a:rPr lang="en-US" sz="2800" b="1" dirty="0" smtClean="0">
                <a:solidFill>
                  <a:schemeClr val="bg1"/>
                </a:solidFill>
              </a:rPr>
              <a:t> </a:t>
            </a:r>
            <a:r>
              <a:rPr lang="en-US" sz="2800" b="1" dirty="0" err="1" smtClean="0">
                <a:solidFill>
                  <a:schemeClr val="bg1"/>
                </a:solidFill>
              </a:rPr>
              <a:t>Thẳng</a:t>
            </a:r>
            <a:r>
              <a:rPr lang="en-US" sz="2800" b="1" dirty="0" smtClean="0">
                <a:solidFill>
                  <a:schemeClr val="bg1"/>
                </a:solidFill>
              </a:rPr>
              <a:t> </a:t>
            </a:r>
            <a:r>
              <a:rPr lang="en-US" sz="2800" b="1" dirty="0" err="1" smtClean="0">
                <a:solidFill>
                  <a:schemeClr val="bg1"/>
                </a:solidFill>
              </a:rPr>
              <a:t>tại</a:t>
            </a:r>
            <a:r>
              <a:rPr lang="en-US" sz="2800" b="1" dirty="0" smtClean="0">
                <a:solidFill>
                  <a:schemeClr val="bg1"/>
                </a:solidFill>
              </a:rPr>
              <a:t> </a:t>
            </a:r>
            <a:r>
              <a:rPr lang="en-US" sz="2800" b="1" dirty="0" err="1" smtClean="0">
                <a:solidFill>
                  <a:schemeClr val="bg1"/>
                </a:solidFill>
              </a:rPr>
              <a:t>Đa</a:t>
            </a:r>
            <a:r>
              <a:rPr lang="en-US" sz="2800" b="1" dirty="0" smtClean="0">
                <a:solidFill>
                  <a:schemeClr val="bg1"/>
                </a:solidFill>
              </a:rPr>
              <a:t> </a:t>
            </a:r>
            <a:r>
              <a:rPr lang="en-US" sz="2800" b="1" dirty="0" err="1" smtClean="0">
                <a:solidFill>
                  <a:schemeClr val="bg1"/>
                </a:solidFill>
              </a:rPr>
              <a:t>mách</a:t>
            </a:r>
            <a:r>
              <a:rPr lang="en-US" sz="2800" b="1" dirty="0" smtClean="0">
                <a:solidFill>
                  <a:schemeClr val="bg1"/>
                </a:solidFill>
              </a:rPr>
              <a:t>, </a:t>
            </a:r>
            <a:r>
              <a:rPr lang="en-US" sz="2800" b="1" dirty="0" err="1" smtClean="0">
                <a:solidFill>
                  <a:schemeClr val="bg1"/>
                </a:solidFill>
              </a:rPr>
              <a:t>Syri</a:t>
            </a:r>
            <a:endParaRPr lang="en-US" sz="28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044575" y="0"/>
            <a:ext cx="8099425" cy="1143000"/>
          </a:xfrm>
        </p:spPr>
        <p:txBody>
          <a:bodyPr/>
          <a:lstStyle/>
          <a:p>
            <a:pPr eaLnBrk="1" hangingPunct="1"/>
            <a:r>
              <a:rPr lang="en-US" b="1" i="1" dirty="0" err="1" smtClean="0">
                <a:solidFill>
                  <a:srgbClr val="504818"/>
                </a:solidFill>
                <a:latin typeface="Arial" charset="0"/>
                <a:ea typeface="ＭＳ Ｐゴシック" charset="0"/>
                <a:cs typeface="Arial" charset="0"/>
              </a:rPr>
              <a:t>Chúng</a:t>
            </a:r>
            <a:r>
              <a:rPr lang="en-US" b="1" i="1" dirty="0" smtClean="0">
                <a:solidFill>
                  <a:srgbClr val="504818"/>
                </a:solidFill>
                <a:latin typeface="Arial" charset="0"/>
                <a:ea typeface="ＭＳ Ｐゴシック" charset="0"/>
                <a:cs typeface="Arial" charset="0"/>
              </a:rPr>
              <a:t> </a:t>
            </a:r>
            <a:r>
              <a:rPr lang="en-US" b="1" i="1" dirty="0" err="1" smtClean="0">
                <a:solidFill>
                  <a:srgbClr val="504818"/>
                </a:solidFill>
                <a:latin typeface="Arial" charset="0"/>
                <a:ea typeface="ＭＳ Ｐゴシック" charset="0"/>
                <a:cs typeface="Arial" charset="0"/>
              </a:rPr>
              <a:t>ta</a:t>
            </a:r>
            <a:r>
              <a:rPr lang="en-US" b="1" i="1" dirty="0" smtClean="0">
                <a:solidFill>
                  <a:srgbClr val="504818"/>
                </a:solidFill>
                <a:latin typeface="Arial" charset="0"/>
                <a:ea typeface="ＭＳ Ｐゴシック" charset="0"/>
                <a:cs typeface="Arial" charset="0"/>
              </a:rPr>
              <a:t> </a:t>
            </a:r>
            <a:r>
              <a:rPr lang="en-US" b="1" i="1" dirty="0" err="1" smtClean="0">
                <a:solidFill>
                  <a:srgbClr val="504818"/>
                </a:solidFill>
                <a:latin typeface="Arial" charset="0"/>
                <a:ea typeface="ＭＳ Ｐゴシック" charset="0"/>
                <a:cs typeface="Arial" charset="0"/>
              </a:rPr>
              <a:t>nên</a:t>
            </a:r>
            <a:r>
              <a:rPr lang="en-US" b="1" i="1" dirty="0" smtClean="0">
                <a:solidFill>
                  <a:srgbClr val="504818"/>
                </a:solidFill>
                <a:latin typeface="Arial" charset="0"/>
                <a:ea typeface="ＭＳ Ｐゴシック" charset="0"/>
                <a:cs typeface="Arial" charset="0"/>
              </a:rPr>
              <a:t> </a:t>
            </a:r>
            <a:r>
              <a:rPr lang="en-US" b="1" i="1" dirty="0" err="1" smtClean="0">
                <a:solidFill>
                  <a:srgbClr val="504818"/>
                </a:solidFill>
                <a:latin typeface="Arial" charset="0"/>
                <a:ea typeface="ＭＳ Ｐゴシック" charset="0"/>
                <a:cs typeface="Arial" charset="0"/>
              </a:rPr>
              <a:t>làm</a:t>
            </a:r>
            <a:r>
              <a:rPr lang="en-US" b="1" i="1" dirty="0" smtClean="0">
                <a:solidFill>
                  <a:srgbClr val="504818"/>
                </a:solidFill>
                <a:latin typeface="Arial" charset="0"/>
                <a:ea typeface="ＭＳ Ｐゴシック" charset="0"/>
                <a:cs typeface="Arial" charset="0"/>
              </a:rPr>
              <a:t> </a:t>
            </a:r>
            <a:r>
              <a:rPr lang="en-US" b="1" i="1" dirty="0" err="1" smtClean="0">
                <a:solidFill>
                  <a:srgbClr val="504818"/>
                </a:solidFill>
                <a:latin typeface="Arial" charset="0"/>
                <a:ea typeface="ＭＳ Ｐゴシック" charset="0"/>
                <a:cs typeface="Arial" charset="0"/>
              </a:rPr>
              <a:t>gì</a:t>
            </a:r>
            <a:r>
              <a:rPr lang="en-US" b="1" i="1" dirty="0" smtClean="0">
                <a:solidFill>
                  <a:srgbClr val="504818"/>
                </a:solidFill>
                <a:latin typeface="Arial" charset="0"/>
                <a:ea typeface="ＭＳ Ｐゴシック" charset="0"/>
                <a:cs typeface="Arial" charset="0"/>
              </a:rPr>
              <a:t>?</a:t>
            </a:r>
            <a:endParaRPr lang="en-US" sz="3600" i="1" dirty="0">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371600" y="1219200"/>
            <a:ext cx="7848600"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 typeface="Arial" charset="0"/>
              <a:buAutoNum type="arabicPeriod"/>
            </a:pPr>
            <a:r>
              <a:rPr lang="en-US" sz="3600" b="1" dirty="0" err="1" smtClean="0">
                <a:latin typeface="Arial" charset="0"/>
                <a:cs typeface="Arial" charset="0"/>
              </a:rPr>
              <a:t>Những</a:t>
            </a:r>
            <a:r>
              <a:rPr lang="en-US" sz="3600" b="1" dirty="0" smtClean="0">
                <a:latin typeface="Arial" charset="0"/>
                <a:cs typeface="Arial" charset="0"/>
              </a:rPr>
              <a:t> </a:t>
            </a:r>
            <a:r>
              <a:rPr lang="en-US" sz="3600" b="1" dirty="0" err="1" smtClean="0">
                <a:latin typeface="Arial" charset="0"/>
                <a:cs typeface="Arial" charset="0"/>
              </a:rPr>
              <a:t>điều</a:t>
            </a:r>
            <a:r>
              <a:rPr lang="en-US" sz="3600" b="1" dirty="0" smtClean="0">
                <a:latin typeface="Arial" charset="0"/>
                <a:cs typeface="Arial" charset="0"/>
              </a:rPr>
              <a:t> </a:t>
            </a:r>
            <a:r>
              <a:rPr lang="en-US" sz="3600" b="1" dirty="0" err="1" smtClean="0">
                <a:latin typeface="Arial" charset="0"/>
                <a:cs typeface="Arial" charset="0"/>
              </a:rPr>
              <a:t>nào</a:t>
            </a:r>
            <a:r>
              <a:rPr lang="en-US" sz="3600" b="1" dirty="0" smtClean="0">
                <a:latin typeface="Arial" charset="0"/>
                <a:cs typeface="Arial" charset="0"/>
              </a:rPr>
              <a:t> </a:t>
            </a:r>
            <a:r>
              <a:rPr lang="en-US" sz="3600" b="1" dirty="0" err="1" smtClean="0">
                <a:latin typeface="Arial" charset="0"/>
                <a:cs typeface="Arial" charset="0"/>
              </a:rPr>
              <a:t>có</a:t>
            </a:r>
            <a:r>
              <a:rPr lang="en-US" sz="3600" b="1" dirty="0" smtClean="0">
                <a:latin typeface="Arial" charset="0"/>
                <a:cs typeface="Arial" charset="0"/>
              </a:rPr>
              <a:t> </a:t>
            </a:r>
            <a:r>
              <a:rPr lang="en-US" sz="3600" b="1" dirty="0" err="1" smtClean="0">
                <a:latin typeface="Arial" charset="0"/>
                <a:cs typeface="Arial" charset="0"/>
              </a:rPr>
              <a:t>trong</a:t>
            </a:r>
            <a:r>
              <a:rPr lang="en-US" sz="3600" b="1" dirty="0" smtClean="0">
                <a:latin typeface="Arial" charset="0"/>
                <a:cs typeface="Arial" charset="0"/>
              </a:rPr>
              <a:t> </a:t>
            </a:r>
            <a:r>
              <a:rPr lang="en-US" sz="3600" b="1" dirty="0" err="1" smtClean="0">
                <a:latin typeface="Arial" charset="0"/>
                <a:cs typeface="Arial" charset="0"/>
              </a:rPr>
              <a:t>Công</a:t>
            </a:r>
            <a:r>
              <a:rPr lang="en-US" sz="3600" b="1" dirty="0" smtClean="0">
                <a:latin typeface="Arial" charset="0"/>
                <a:cs typeface="Arial" charset="0"/>
              </a:rPr>
              <a:t> </a:t>
            </a:r>
            <a:r>
              <a:rPr lang="en-US" sz="3600" b="1" dirty="0" err="1" smtClean="0">
                <a:latin typeface="Arial" charset="0"/>
                <a:cs typeface="Arial" charset="0"/>
              </a:rPr>
              <a:t>vụ</a:t>
            </a:r>
            <a:r>
              <a:rPr lang="en-US" sz="3600" b="1" dirty="0" smtClean="0">
                <a:latin typeface="Arial" charset="0"/>
                <a:cs typeface="Arial" charset="0"/>
              </a:rPr>
              <a:t> </a:t>
            </a:r>
            <a:r>
              <a:rPr lang="en-US" sz="3600" b="1" dirty="0" err="1" smtClean="0">
                <a:latin typeface="Arial" charset="0"/>
                <a:cs typeface="Arial" charset="0"/>
              </a:rPr>
              <a:t>và</a:t>
            </a:r>
            <a:r>
              <a:rPr lang="en-US" sz="3600" b="1" dirty="0" smtClean="0">
                <a:latin typeface="Arial" charset="0"/>
                <a:cs typeface="Arial" charset="0"/>
              </a:rPr>
              <a:t> </a:t>
            </a:r>
            <a:r>
              <a:rPr lang="en-US" sz="3600" b="1" dirty="0" err="1" smtClean="0">
                <a:latin typeface="Arial" charset="0"/>
                <a:cs typeface="Arial" charset="0"/>
              </a:rPr>
              <a:t>phần</a:t>
            </a:r>
            <a:r>
              <a:rPr lang="en-US" sz="3600" b="1" dirty="0" smtClean="0">
                <a:latin typeface="Arial" charset="0"/>
                <a:cs typeface="Arial" charset="0"/>
              </a:rPr>
              <a:t> </a:t>
            </a:r>
            <a:r>
              <a:rPr lang="en-US" sz="3600" b="1" dirty="0" err="1" smtClean="0">
                <a:latin typeface="Arial" charset="0"/>
                <a:cs typeface="Arial" charset="0"/>
              </a:rPr>
              <a:t>còn</a:t>
            </a:r>
            <a:r>
              <a:rPr lang="en-US" sz="3600" b="1" dirty="0" smtClean="0">
                <a:latin typeface="Arial" charset="0"/>
                <a:cs typeface="Arial" charset="0"/>
              </a:rPr>
              <a:t> </a:t>
            </a:r>
            <a:r>
              <a:rPr lang="en-US" sz="3600" b="1" dirty="0" err="1" smtClean="0">
                <a:latin typeface="Arial" charset="0"/>
                <a:cs typeface="Arial" charset="0"/>
              </a:rPr>
              <a:t>lại</a:t>
            </a:r>
            <a:r>
              <a:rPr lang="en-US" sz="3600" b="1" dirty="0" smtClean="0">
                <a:latin typeface="Arial" charset="0"/>
                <a:cs typeface="Arial" charset="0"/>
              </a:rPr>
              <a:t> </a:t>
            </a:r>
            <a:r>
              <a:rPr lang="en-US" sz="3600" b="1" dirty="0" err="1" smtClean="0">
                <a:latin typeface="Arial" charset="0"/>
                <a:cs typeface="Arial" charset="0"/>
              </a:rPr>
              <a:t>của</a:t>
            </a:r>
            <a:r>
              <a:rPr lang="en-US" sz="3600" b="1" dirty="0" smtClean="0">
                <a:latin typeface="Arial" charset="0"/>
                <a:cs typeface="Arial" charset="0"/>
              </a:rPr>
              <a:t> </a:t>
            </a:r>
            <a:r>
              <a:rPr lang="vi-VN" sz="3600" b="1" dirty="0" smtClean="0">
                <a:latin typeface="Arial" charset="0"/>
                <a:cs typeface="Arial" charset="0"/>
              </a:rPr>
              <a:t>Tân Ước</a:t>
            </a:r>
            <a:r>
              <a:rPr lang="en-US" sz="3600" b="1" dirty="0" smtClean="0">
                <a:latin typeface="Arial" charset="0"/>
                <a:cs typeface="Arial" charset="0"/>
              </a:rPr>
              <a:t> </a:t>
            </a:r>
            <a:r>
              <a:rPr lang="en-US" sz="3600" b="1" dirty="0" err="1" smtClean="0">
                <a:latin typeface="Arial" charset="0"/>
                <a:cs typeface="Arial" charset="0"/>
              </a:rPr>
              <a:t>mà</a:t>
            </a:r>
            <a:r>
              <a:rPr lang="en-US" sz="3600" b="1" dirty="0" smtClean="0">
                <a:latin typeface="Arial" charset="0"/>
                <a:cs typeface="Arial" charset="0"/>
              </a:rPr>
              <a:t> </a:t>
            </a:r>
            <a:r>
              <a:rPr lang="en-US" sz="3600" b="1" dirty="0" err="1" smtClean="0">
                <a:latin typeface="Arial" charset="0"/>
                <a:cs typeface="Arial" charset="0"/>
              </a:rPr>
              <a:t>ngày</a:t>
            </a:r>
            <a:r>
              <a:rPr lang="en-US" sz="3600" b="1" dirty="0" smtClean="0">
                <a:latin typeface="Arial" charset="0"/>
                <a:cs typeface="Arial" charset="0"/>
              </a:rPr>
              <a:t> nay </a:t>
            </a:r>
            <a:r>
              <a:rPr lang="en-US" sz="3600" b="1" dirty="0" err="1" smtClean="0">
                <a:latin typeface="Arial" charset="0"/>
                <a:cs typeface="Arial" charset="0"/>
              </a:rPr>
              <a:t>chúng</a:t>
            </a:r>
            <a:r>
              <a:rPr lang="en-US" sz="3600" b="1" dirty="0" smtClean="0">
                <a:latin typeface="Arial" charset="0"/>
                <a:cs typeface="Arial" charset="0"/>
              </a:rPr>
              <a:t> </a:t>
            </a:r>
            <a:r>
              <a:rPr lang="en-US" sz="3600" b="1" dirty="0" err="1" smtClean="0">
                <a:latin typeface="Arial" charset="0"/>
                <a:cs typeface="Arial" charset="0"/>
              </a:rPr>
              <a:t>ta</a:t>
            </a:r>
            <a:r>
              <a:rPr lang="en-US" sz="3600" b="1" dirty="0" smtClean="0">
                <a:latin typeface="Arial" charset="0"/>
                <a:cs typeface="Arial" charset="0"/>
              </a:rPr>
              <a:t> </a:t>
            </a:r>
            <a:r>
              <a:rPr lang="en-US" sz="3600" b="1" dirty="0" err="1" smtClean="0">
                <a:latin typeface="Arial" charset="0"/>
                <a:cs typeface="Arial" charset="0"/>
              </a:rPr>
              <a:t>nên</a:t>
            </a:r>
            <a:r>
              <a:rPr lang="en-US" sz="3600" b="1" dirty="0" smtClean="0">
                <a:latin typeface="Arial" charset="0"/>
                <a:cs typeface="Arial" charset="0"/>
              </a:rPr>
              <a:t> </a:t>
            </a:r>
            <a:r>
              <a:rPr lang="en-US" sz="3600" b="1" dirty="0" err="1" smtClean="0">
                <a:latin typeface="Arial" charset="0"/>
                <a:cs typeface="Arial" charset="0"/>
              </a:rPr>
              <a:t>làm</a:t>
            </a:r>
            <a:r>
              <a:rPr lang="en-US" sz="3600" b="1" dirty="0" smtClean="0">
                <a:latin typeface="Arial" charset="0"/>
                <a:cs typeface="Arial" charset="0"/>
              </a:rPr>
              <a:t> </a:t>
            </a:r>
            <a:r>
              <a:rPr lang="en-US" sz="3600" b="1" dirty="0" err="1" smtClean="0">
                <a:latin typeface="Arial" charset="0"/>
                <a:cs typeface="Arial" charset="0"/>
              </a:rPr>
              <a:t>theo</a:t>
            </a:r>
            <a:r>
              <a:rPr lang="en-US" sz="3600" b="1" dirty="0" smtClean="0">
                <a:latin typeface="Arial" charset="0"/>
                <a:cs typeface="Arial" charset="0"/>
              </a:rPr>
              <a:t>?</a:t>
            </a:r>
            <a:endParaRPr lang="en-US" sz="3600" b="1" dirty="0">
              <a:latin typeface="Arial" charset="0"/>
              <a:cs typeface="Arial" charset="0"/>
            </a:endParaRPr>
          </a:p>
          <a:p>
            <a:pPr algn="l" eaLnBrk="1" hangingPunct="1">
              <a:buFont typeface="Arial" charset="0"/>
              <a:buAutoNum type="arabicPeriod"/>
            </a:pPr>
            <a:endParaRPr lang="en-US" sz="3600" b="1" dirty="0">
              <a:latin typeface="Arial" charset="0"/>
              <a:cs typeface="Arial" charset="0"/>
            </a:endParaRPr>
          </a:p>
          <a:p>
            <a:pPr algn="l" eaLnBrk="1" hangingPunct="1">
              <a:buFont typeface="Arial" charset="0"/>
              <a:buAutoNum type="arabicPeriod"/>
            </a:pPr>
            <a:r>
              <a:rPr lang="en-US" sz="3600" b="1" dirty="0" err="1" smtClean="0">
                <a:latin typeface="Arial" charset="0"/>
                <a:cs typeface="Arial" charset="0"/>
              </a:rPr>
              <a:t>Vì</a:t>
            </a:r>
            <a:r>
              <a:rPr lang="en-US" sz="3600" b="1" dirty="0" smtClean="0">
                <a:latin typeface="Arial" charset="0"/>
                <a:cs typeface="Arial" charset="0"/>
              </a:rPr>
              <a:t> </a:t>
            </a:r>
            <a:r>
              <a:rPr lang="en-US" sz="3600" b="1" dirty="0" err="1" smtClean="0">
                <a:latin typeface="Arial" charset="0"/>
                <a:cs typeface="Arial" charset="0"/>
              </a:rPr>
              <a:t>sao</a:t>
            </a:r>
            <a:r>
              <a:rPr lang="en-US" sz="3600" b="1" dirty="0" smtClean="0">
                <a:latin typeface="Arial" charset="0"/>
                <a:cs typeface="Arial" charset="0"/>
              </a:rPr>
              <a:t> </a:t>
            </a:r>
            <a:r>
              <a:rPr lang="en-US" sz="3600" b="1" dirty="0" err="1" smtClean="0">
                <a:latin typeface="Arial" charset="0"/>
                <a:cs typeface="Arial" charset="0"/>
              </a:rPr>
              <a:t>nên</a:t>
            </a:r>
            <a:r>
              <a:rPr lang="en-US" sz="3600" b="1" dirty="0" smtClean="0">
                <a:latin typeface="Arial" charset="0"/>
                <a:cs typeface="Arial" charset="0"/>
              </a:rPr>
              <a:t> </a:t>
            </a:r>
            <a:r>
              <a:rPr lang="en-US" sz="3600" b="1" dirty="0" err="1" smtClean="0">
                <a:latin typeface="Arial" charset="0"/>
                <a:cs typeface="Arial" charset="0"/>
              </a:rPr>
              <a:t>làm</a:t>
            </a:r>
            <a:r>
              <a:rPr lang="en-US" sz="3600" b="1" dirty="0" smtClean="0">
                <a:latin typeface="Arial" charset="0"/>
                <a:cs typeface="Arial" charset="0"/>
              </a:rPr>
              <a:t> </a:t>
            </a:r>
            <a:r>
              <a:rPr lang="en-US" sz="3600" b="1" dirty="0" err="1" smtClean="0">
                <a:latin typeface="Arial" charset="0"/>
                <a:cs typeface="Arial" charset="0"/>
              </a:rPr>
              <a:t>và</a:t>
            </a:r>
            <a:r>
              <a:rPr lang="en-US" sz="3600" b="1" dirty="0" smtClean="0">
                <a:latin typeface="Arial" charset="0"/>
                <a:cs typeface="Arial" charset="0"/>
              </a:rPr>
              <a:t> </a:t>
            </a:r>
            <a:r>
              <a:rPr lang="en-US" sz="3600" b="1" dirty="0" err="1" smtClean="0">
                <a:latin typeface="Arial" charset="0"/>
                <a:cs typeface="Arial" charset="0"/>
              </a:rPr>
              <a:t>không</a:t>
            </a:r>
            <a:r>
              <a:rPr lang="en-US" sz="3600" b="1" dirty="0" smtClean="0">
                <a:latin typeface="Arial" charset="0"/>
                <a:cs typeface="Arial" charset="0"/>
              </a:rPr>
              <a:t> </a:t>
            </a:r>
            <a:r>
              <a:rPr lang="en-US" sz="3600" b="1" dirty="0" err="1" smtClean="0">
                <a:latin typeface="Arial" charset="0"/>
                <a:cs typeface="Arial" charset="0"/>
              </a:rPr>
              <a:t>nên</a:t>
            </a:r>
            <a:r>
              <a:rPr lang="en-US" sz="3600" b="1" dirty="0" smtClean="0">
                <a:latin typeface="Arial" charset="0"/>
                <a:cs typeface="Arial" charset="0"/>
              </a:rPr>
              <a:t> </a:t>
            </a:r>
            <a:r>
              <a:rPr lang="en-US" sz="3600" b="1" dirty="0" err="1" smtClean="0">
                <a:latin typeface="Arial" charset="0"/>
                <a:cs typeface="Arial" charset="0"/>
              </a:rPr>
              <a:t>làm</a:t>
            </a:r>
            <a:r>
              <a:rPr lang="en-US" sz="3600" b="1" dirty="0" smtClean="0">
                <a:latin typeface="Arial" charset="0"/>
                <a:cs typeface="Arial" charset="0"/>
              </a:rPr>
              <a:t>?  (</a:t>
            </a:r>
            <a:r>
              <a:rPr lang="en-US" sz="3600" b="1" dirty="0" err="1" smtClean="0">
                <a:latin typeface="Arial" charset="0"/>
                <a:cs typeface="Arial" charset="0"/>
              </a:rPr>
              <a:t>Nói</a:t>
            </a:r>
            <a:r>
              <a:rPr lang="en-US" sz="3600" b="1" dirty="0" smtClean="0">
                <a:latin typeface="Arial" charset="0"/>
                <a:cs typeface="Arial" charset="0"/>
              </a:rPr>
              <a:t> </a:t>
            </a:r>
            <a:r>
              <a:rPr lang="en-US" sz="3600" b="1" dirty="0" err="1" smtClean="0">
                <a:latin typeface="Arial" charset="0"/>
                <a:cs typeface="Arial" charset="0"/>
              </a:rPr>
              <a:t>cách</a:t>
            </a:r>
            <a:r>
              <a:rPr lang="en-US" sz="3600" b="1" dirty="0" smtClean="0">
                <a:latin typeface="Arial" charset="0"/>
                <a:cs typeface="Arial" charset="0"/>
              </a:rPr>
              <a:t> </a:t>
            </a:r>
            <a:r>
              <a:rPr lang="en-US" sz="3600" b="1" dirty="0" err="1" smtClean="0">
                <a:latin typeface="Arial" charset="0"/>
                <a:cs typeface="Arial" charset="0"/>
              </a:rPr>
              <a:t>khác</a:t>
            </a:r>
            <a:r>
              <a:rPr lang="en-US" sz="3600" b="1" dirty="0" smtClean="0">
                <a:latin typeface="Arial" charset="0"/>
                <a:cs typeface="Arial" charset="0"/>
              </a:rPr>
              <a:t>, </a:t>
            </a:r>
            <a:r>
              <a:rPr lang="en-US" sz="3600" b="1" dirty="0" err="1" smtClean="0">
                <a:latin typeface="Arial" charset="0"/>
                <a:cs typeface="Arial" charset="0"/>
              </a:rPr>
              <a:t>có</a:t>
            </a:r>
            <a:r>
              <a:rPr lang="en-US" sz="3600" b="1" dirty="0" smtClean="0">
                <a:latin typeface="Arial" charset="0"/>
                <a:cs typeface="Arial" charset="0"/>
              </a:rPr>
              <a:t> </a:t>
            </a:r>
            <a:r>
              <a:rPr lang="en-US" sz="3600" b="1" dirty="0" err="1" smtClean="0">
                <a:latin typeface="Arial" charset="0"/>
                <a:cs typeface="Arial" charset="0"/>
              </a:rPr>
              <a:t>nguyên</a:t>
            </a:r>
            <a:r>
              <a:rPr lang="en-US" sz="3600" b="1" dirty="0" smtClean="0">
                <a:latin typeface="Arial" charset="0"/>
                <a:cs typeface="Arial" charset="0"/>
              </a:rPr>
              <a:t> </a:t>
            </a:r>
            <a:r>
              <a:rPr lang="en-US" sz="3600" b="1" dirty="0" err="1" smtClean="0">
                <a:latin typeface="Arial" charset="0"/>
                <a:cs typeface="Arial" charset="0"/>
              </a:rPr>
              <a:t>tắc</a:t>
            </a:r>
            <a:r>
              <a:rPr lang="en-US" sz="3600" b="1" dirty="0" smtClean="0">
                <a:latin typeface="Arial" charset="0"/>
                <a:cs typeface="Arial" charset="0"/>
              </a:rPr>
              <a:t> </a:t>
            </a:r>
            <a:r>
              <a:rPr lang="en-US" sz="3600" b="1" dirty="0" err="1" smtClean="0">
                <a:latin typeface="Arial" charset="0"/>
                <a:cs typeface="Arial" charset="0"/>
              </a:rPr>
              <a:t>nào</a:t>
            </a:r>
            <a:r>
              <a:rPr lang="en-US" sz="3600" b="1" dirty="0" smtClean="0">
                <a:latin typeface="Arial" charset="0"/>
                <a:cs typeface="Arial" charset="0"/>
              </a:rPr>
              <a:t> </a:t>
            </a:r>
            <a:r>
              <a:rPr lang="en-US" sz="3600" b="1" dirty="0" err="1" smtClean="0">
                <a:latin typeface="Arial" charset="0"/>
                <a:cs typeface="Arial" charset="0"/>
              </a:rPr>
              <a:t>chúng</a:t>
            </a:r>
            <a:r>
              <a:rPr lang="en-US" sz="3600" b="1" dirty="0" smtClean="0">
                <a:latin typeface="Arial" charset="0"/>
                <a:cs typeface="Arial" charset="0"/>
              </a:rPr>
              <a:t> </a:t>
            </a:r>
            <a:r>
              <a:rPr lang="en-US" sz="3600" b="1" dirty="0" err="1" smtClean="0">
                <a:latin typeface="Arial" charset="0"/>
                <a:cs typeface="Arial" charset="0"/>
              </a:rPr>
              <a:t>ta</a:t>
            </a:r>
            <a:r>
              <a:rPr lang="en-US" sz="3600" b="1" dirty="0" smtClean="0">
                <a:latin typeface="Arial" charset="0"/>
                <a:cs typeface="Arial" charset="0"/>
              </a:rPr>
              <a:t> </a:t>
            </a:r>
            <a:r>
              <a:rPr lang="en-US" sz="3600" b="1" dirty="0" err="1" smtClean="0">
                <a:latin typeface="Arial" charset="0"/>
                <a:cs typeface="Arial" charset="0"/>
              </a:rPr>
              <a:t>cần</a:t>
            </a:r>
            <a:r>
              <a:rPr lang="en-US" sz="3600" b="1" dirty="0" smtClean="0">
                <a:latin typeface="Arial" charset="0"/>
                <a:cs typeface="Arial" charset="0"/>
              </a:rPr>
              <a:t> </a:t>
            </a:r>
            <a:r>
              <a:rPr lang="en-US" sz="3600" b="1" dirty="0" err="1" smtClean="0">
                <a:latin typeface="Arial" charset="0"/>
                <a:cs typeface="Arial" charset="0"/>
              </a:rPr>
              <a:t>tuân</a:t>
            </a:r>
            <a:r>
              <a:rPr lang="en-US" sz="3600" b="1" dirty="0" smtClean="0">
                <a:latin typeface="Arial" charset="0"/>
                <a:cs typeface="Arial" charset="0"/>
              </a:rPr>
              <a:t> </a:t>
            </a:r>
            <a:r>
              <a:rPr lang="en-US" sz="3600" b="1" dirty="0" err="1" smtClean="0">
                <a:latin typeface="Arial" charset="0"/>
                <a:cs typeface="Arial" charset="0"/>
              </a:rPr>
              <a:t>theo</a:t>
            </a:r>
            <a:r>
              <a:rPr lang="en-US" sz="3600" b="1" dirty="0" smtClean="0">
                <a:latin typeface="Arial" charset="0"/>
                <a:cs typeface="Arial" charset="0"/>
              </a:rPr>
              <a:t> </a:t>
            </a:r>
            <a:r>
              <a:rPr lang="en-US" sz="3600" b="1" dirty="0" err="1" smtClean="0">
                <a:latin typeface="Arial" charset="0"/>
                <a:cs typeface="Arial" charset="0"/>
              </a:rPr>
              <a:t>trong</a:t>
            </a:r>
            <a:r>
              <a:rPr lang="en-US" sz="3600" b="1" dirty="0" smtClean="0">
                <a:latin typeface="Arial" charset="0"/>
                <a:cs typeface="Arial" charset="0"/>
              </a:rPr>
              <a:t> </a:t>
            </a:r>
            <a:r>
              <a:rPr lang="en-US" sz="3600" b="1" dirty="0" err="1" smtClean="0">
                <a:latin typeface="Arial" charset="0"/>
                <a:cs typeface="Arial" charset="0"/>
              </a:rPr>
              <a:t>khi</a:t>
            </a:r>
            <a:r>
              <a:rPr lang="en-US" sz="3600" b="1" dirty="0" smtClean="0">
                <a:latin typeface="Arial" charset="0"/>
                <a:cs typeface="Arial" charset="0"/>
              </a:rPr>
              <a:t> </a:t>
            </a:r>
            <a:r>
              <a:rPr lang="en-US" sz="3600" b="1" dirty="0" err="1" smtClean="0">
                <a:latin typeface="Arial" charset="0"/>
                <a:cs typeface="Arial" charset="0"/>
              </a:rPr>
              <a:t>áp</a:t>
            </a:r>
            <a:r>
              <a:rPr lang="en-US" sz="3600" b="1" dirty="0" smtClean="0">
                <a:latin typeface="Arial" charset="0"/>
                <a:cs typeface="Arial" charset="0"/>
              </a:rPr>
              <a:t> </a:t>
            </a:r>
            <a:r>
              <a:rPr lang="en-US" sz="3600" b="1" dirty="0" err="1" smtClean="0">
                <a:latin typeface="Arial" charset="0"/>
                <a:cs typeface="Arial" charset="0"/>
              </a:rPr>
              <a:t>dụng</a:t>
            </a:r>
            <a:r>
              <a:rPr lang="en-US" sz="3600" b="1" dirty="0" smtClean="0">
                <a:latin typeface="Arial" charset="0"/>
                <a:cs typeface="Arial" charset="0"/>
              </a:rPr>
              <a:t> </a:t>
            </a:r>
            <a:r>
              <a:rPr lang="en-US" sz="3600" b="1" dirty="0" err="1" smtClean="0">
                <a:latin typeface="Arial" charset="0"/>
                <a:cs typeface="Arial" charset="0"/>
              </a:rPr>
              <a:t>lời</a:t>
            </a:r>
            <a:r>
              <a:rPr lang="en-US" sz="3600" b="1" dirty="0" smtClean="0">
                <a:latin typeface="Arial" charset="0"/>
                <a:cs typeface="Arial" charset="0"/>
              </a:rPr>
              <a:t> </a:t>
            </a:r>
            <a:r>
              <a:rPr lang="en-US" sz="3600" b="1" dirty="0" err="1" smtClean="0">
                <a:latin typeface="Arial" charset="0"/>
                <a:cs typeface="Arial" charset="0"/>
              </a:rPr>
              <a:t>Kinh</a:t>
            </a:r>
            <a:r>
              <a:rPr lang="en-US" sz="3600" b="1" dirty="0" smtClean="0">
                <a:latin typeface="Arial" charset="0"/>
                <a:cs typeface="Arial" charset="0"/>
              </a:rPr>
              <a:t> </a:t>
            </a:r>
            <a:r>
              <a:rPr lang="en-US" sz="3600" b="1" dirty="0" err="1" smtClean="0">
                <a:latin typeface="Arial" charset="0"/>
                <a:cs typeface="Arial" charset="0"/>
              </a:rPr>
              <a:t>Thánh</a:t>
            </a:r>
            <a:r>
              <a:rPr lang="en-US" sz="3600" b="1" dirty="0" smtClean="0">
                <a:latin typeface="Arial" charset="0"/>
                <a:cs typeface="Arial" charset="0"/>
              </a:rPr>
              <a:t>?)</a:t>
            </a:r>
            <a:endParaRPr lang="en-US" sz="3600" b="1" dirty="0">
              <a:latin typeface="Arial" charset="0"/>
              <a:cs typeface="Arial" charset="0"/>
            </a:endParaRPr>
          </a:p>
        </p:txBody>
      </p:sp>
      <p:sp>
        <p:nvSpPr>
          <p:cNvPr id="217091" name="Text Box 3"/>
          <p:cNvSpPr txBox="1">
            <a:spLocks noChangeArrowheads="1"/>
          </p:cNvSpPr>
          <p:nvPr/>
        </p:nvSpPr>
        <p:spPr bwMode="auto">
          <a:xfrm>
            <a:off x="8243888"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ail" charset="0"/>
                <a:cs typeface="Arail" charset="0"/>
              </a:rPr>
              <a:t>131e</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7090">
                                            <p:txEl>
                                              <p:pRg st="2" end="2"/>
                                            </p:txEl>
                                          </p:spTgt>
                                        </p:tgtEl>
                                        <p:attrNameLst>
                                          <p:attrName>style.visibility</p:attrName>
                                        </p:attrNameLst>
                                      </p:cBhvr>
                                      <p:to>
                                        <p:strVal val="visible"/>
                                      </p:to>
                                    </p:set>
                                    <p:animEffect transition="in" filter="blinds(horizontal)">
                                      <p:cBhvr>
                                        <p:cTn id="12" dur="500"/>
                                        <p:tgtEl>
                                          <p:spTgt spid="2170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58"/>
          <p:cNvSpPr>
            <a:spLocks noGrp="1" noChangeArrowheads="1"/>
          </p:cNvSpPr>
          <p:nvPr>
            <p:ph type="title" idx="4294967295"/>
          </p:nvPr>
        </p:nvSpPr>
        <p:spPr>
          <a:xfrm>
            <a:off x="0" y="0"/>
            <a:ext cx="9066212" cy="400110"/>
          </a:xfrm>
          <a:solidFill>
            <a:srgbClr val="FFFFFF"/>
          </a:solidFill>
        </p:spPr>
        <p:txBody>
          <a:bodyPr lIns="91440" tIns="45720" rIns="91440" bIns="45720">
            <a:spAutoFit/>
          </a:bodyPr>
          <a:lstStyle/>
          <a:p>
            <a:pPr eaLnBrk="1" hangingPunct="1"/>
            <a:r>
              <a:rPr lang="en-US" sz="2000" b="1" dirty="0" err="1" smtClean="0">
                <a:solidFill>
                  <a:schemeClr val="accent6">
                    <a:lumMod val="75000"/>
                  </a:schemeClr>
                </a:solidFill>
                <a:latin typeface="Arial" charset="0"/>
                <a:ea typeface="ＭＳ Ｐゴシック" charset="0"/>
                <a:cs typeface="Arial" charset="0"/>
              </a:rPr>
              <a:t>Saulơ</a:t>
            </a:r>
            <a:r>
              <a:rPr lang="en-US" sz="2000" b="1" dirty="0" smtClean="0">
                <a:solidFill>
                  <a:schemeClr val="accent6">
                    <a:lumMod val="75000"/>
                  </a:schemeClr>
                </a:solidFill>
                <a:latin typeface="Arial" charset="0"/>
                <a:ea typeface="ＭＳ Ｐゴシック" charset="0"/>
                <a:cs typeface="Arial" charset="0"/>
              </a:rPr>
              <a:t> </a:t>
            </a:r>
            <a:r>
              <a:rPr lang="en-US" sz="2000" b="1" dirty="0" err="1" smtClean="0">
                <a:solidFill>
                  <a:schemeClr val="accent6">
                    <a:lumMod val="75000"/>
                  </a:schemeClr>
                </a:solidFill>
                <a:latin typeface="Arial" charset="0"/>
                <a:ea typeface="ＭＳ Ｐゴシック" charset="0"/>
                <a:cs typeface="Arial" charset="0"/>
              </a:rPr>
              <a:t>người</a:t>
            </a:r>
            <a:r>
              <a:rPr lang="en-US" sz="2000" b="1" dirty="0" smtClean="0">
                <a:solidFill>
                  <a:schemeClr val="accent6">
                    <a:lumMod val="75000"/>
                  </a:schemeClr>
                </a:solidFill>
                <a:latin typeface="Arial" charset="0"/>
                <a:ea typeface="ＭＳ Ｐゴシック" charset="0"/>
                <a:cs typeface="Arial" charset="0"/>
              </a:rPr>
              <a:t> </a:t>
            </a:r>
            <a:r>
              <a:rPr lang="en-US" sz="2000" b="1" dirty="0" err="1" smtClean="0">
                <a:solidFill>
                  <a:schemeClr val="accent6">
                    <a:lumMod val="75000"/>
                  </a:schemeClr>
                </a:solidFill>
                <a:latin typeface="Arial" charset="0"/>
                <a:ea typeface="ＭＳ Ｐゴシック" charset="0"/>
                <a:cs typeface="Arial" charset="0"/>
              </a:rPr>
              <a:t>trở</a:t>
            </a:r>
            <a:r>
              <a:rPr lang="en-US" sz="2000" b="1" dirty="0" smtClean="0">
                <a:solidFill>
                  <a:schemeClr val="accent6">
                    <a:lumMod val="75000"/>
                  </a:schemeClr>
                </a:solidFill>
                <a:latin typeface="Arial" charset="0"/>
                <a:ea typeface="ＭＳ Ｐゴシック" charset="0"/>
                <a:cs typeface="Arial" charset="0"/>
              </a:rPr>
              <a:t> </a:t>
            </a:r>
            <a:r>
              <a:rPr lang="en-US" sz="2000" b="1" dirty="0" err="1" smtClean="0">
                <a:solidFill>
                  <a:schemeClr val="accent6">
                    <a:lumMod val="75000"/>
                  </a:schemeClr>
                </a:solidFill>
                <a:latin typeface="Arial" charset="0"/>
                <a:ea typeface="ＭＳ Ｐゴシック" charset="0"/>
                <a:cs typeface="Arial" charset="0"/>
              </a:rPr>
              <a:t>thành</a:t>
            </a:r>
            <a:r>
              <a:rPr lang="en-US" sz="2000" b="1" dirty="0" smtClean="0">
                <a:solidFill>
                  <a:schemeClr val="accent6">
                    <a:lumMod val="75000"/>
                  </a:schemeClr>
                </a:solidFill>
                <a:latin typeface="Arial" charset="0"/>
                <a:ea typeface="ＭＳ Ｐゴシック" charset="0"/>
                <a:cs typeface="Arial" charset="0"/>
              </a:rPr>
              <a:t> </a:t>
            </a:r>
            <a:r>
              <a:rPr lang="en-US" sz="2000" b="1" dirty="0" err="1" smtClean="0">
                <a:solidFill>
                  <a:schemeClr val="accent6">
                    <a:lumMod val="75000"/>
                  </a:schemeClr>
                </a:solidFill>
                <a:latin typeface="Arial" charset="0"/>
                <a:ea typeface="ＭＳ Ｐゴシック" charset="0"/>
                <a:cs typeface="Arial" charset="0"/>
              </a:rPr>
              <a:t>Phao-lô</a:t>
            </a:r>
            <a:r>
              <a:rPr lang="en-US" sz="2000" b="1" dirty="0" smtClean="0">
                <a:solidFill>
                  <a:schemeClr val="accent6">
                    <a:lumMod val="75000"/>
                  </a:schemeClr>
                </a:solidFill>
                <a:latin typeface="Arial" charset="0"/>
                <a:ea typeface="ＭＳ Ｐゴシック" charset="0"/>
                <a:cs typeface="Arial" charset="0"/>
              </a:rPr>
              <a:t> </a:t>
            </a:r>
            <a:endParaRPr lang="en-US" sz="2000" b="1" dirty="0">
              <a:solidFill>
                <a:schemeClr val="accent6">
                  <a:lumMod val="75000"/>
                </a:schemeClr>
              </a:solidFill>
              <a:latin typeface="Arial" charset="0"/>
              <a:ea typeface="ＭＳ Ｐゴシック" charset="0"/>
              <a:cs typeface="Arial" charset="0"/>
            </a:endParaRPr>
          </a:p>
        </p:txBody>
      </p:sp>
      <p:sp>
        <p:nvSpPr>
          <p:cNvPr id="312322" name="Text Box 2"/>
          <p:cNvSpPr txBox="1">
            <a:spLocks noChangeArrowheads="1"/>
          </p:cNvSpPr>
          <p:nvPr/>
        </p:nvSpPr>
        <p:spPr bwMode="auto">
          <a:xfrm>
            <a:off x="83042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134d</a:t>
            </a:r>
          </a:p>
        </p:txBody>
      </p:sp>
      <p:grpSp>
        <p:nvGrpSpPr>
          <p:cNvPr id="2" name="Group 154"/>
          <p:cNvGrpSpPr>
            <a:grpSpLocks/>
          </p:cNvGrpSpPr>
          <p:nvPr/>
        </p:nvGrpSpPr>
        <p:grpSpPr bwMode="auto">
          <a:xfrm>
            <a:off x="0" y="304428"/>
            <a:ext cx="9144000" cy="5943972"/>
            <a:chOff x="-4" y="-103"/>
            <a:chExt cx="4125" cy="7685"/>
          </a:xfrm>
        </p:grpSpPr>
        <p:grpSp>
          <p:nvGrpSpPr>
            <p:cNvPr id="3" name="Group 152"/>
            <p:cNvGrpSpPr>
              <a:grpSpLocks/>
            </p:cNvGrpSpPr>
            <p:nvPr/>
          </p:nvGrpSpPr>
          <p:grpSpPr bwMode="auto">
            <a:xfrm>
              <a:off x="-4" y="-103"/>
              <a:ext cx="4125" cy="7681"/>
              <a:chOff x="-4" y="-103"/>
              <a:chExt cx="4125" cy="7681"/>
            </a:xfrm>
          </p:grpSpPr>
          <p:grpSp>
            <p:nvGrpSpPr>
              <p:cNvPr id="4" name="Group 47"/>
              <p:cNvGrpSpPr>
                <a:grpSpLocks/>
              </p:cNvGrpSpPr>
              <p:nvPr/>
            </p:nvGrpSpPr>
            <p:grpSpPr bwMode="auto">
              <a:xfrm>
                <a:off x="0" y="0"/>
                <a:ext cx="1029" cy="557"/>
                <a:chOff x="0" y="0"/>
                <a:chExt cx="1029" cy="557"/>
              </a:xfrm>
            </p:grpSpPr>
            <p:sp>
              <p:nvSpPr>
                <p:cNvPr id="312470" name="Rectangle 46"/>
                <p:cNvSpPr>
                  <a:spLocks noChangeArrowheads="1"/>
                </p:cNvSpPr>
                <p:nvPr/>
              </p:nvSpPr>
              <p:spPr bwMode="auto">
                <a:xfrm>
                  <a:off x="0" y="0"/>
                  <a:ext cx="1029"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5" name="Group 45"/>
                <p:cNvGrpSpPr>
                  <a:grpSpLocks/>
                </p:cNvGrpSpPr>
                <p:nvPr/>
              </p:nvGrpSpPr>
              <p:grpSpPr bwMode="auto">
                <a:xfrm>
                  <a:off x="0" y="0"/>
                  <a:ext cx="1029" cy="557"/>
                  <a:chOff x="0" y="0"/>
                  <a:chExt cx="1029" cy="557"/>
                </a:xfrm>
              </p:grpSpPr>
              <p:sp>
                <p:nvSpPr>
                  <p:cNvPr id="312472" name="Rectangle 5"/>
                  <p:cNvSpPr>
                    <a:spLocks noChangeArrowheads="1"/>
                  </p:cNvSpPr>
                  <p:nvPr/>
                </p:nvSpPr>
                <p:spPr bwMode="auto">
                  <a:xfrm>
                    <a:off x="43" y="0"/>
                    <a:ext cx="943"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en-US" altLang="zh-CN" sz="1800" b="1">
                        <a:latin typeface="Arial" charset="0"/>
                        <a:cs typeface="Arial" charset="0"/>
                      </a:rPr>
                      <a:t> </a:t>
                    </a:r>
                  </a:p>
                  <a:p>
                    <a:pPr eaLnBrk="0" hangingPunct="0"/>
                    <a:endParaRPr lang="en-US" altLang="zh-CN" sz="1800" b="1">
                      <a:latin typeface="Arial" charset="0"/>
                      <a:cs typeface="Arial" charset="0"/>
                    </a:endParaRPr>
                  </a:p>
                </p:txBody>
              </p:sp>
              <p:sp>
                <p:nvSpPr>
                  <p:cNvPr id="312473" name="Rectangle 44"/>
                  <p:cNvSpPr>
                    <a:spLocks noChangeArrowheads="1"/>
                  </p:cNvSpPr>
                  <p:nvPr/>
                </p:nvSpPr>
                <p:spPr bwMode="auto">
                  <a:xfrm>
                    <a:off x="0" y="0"/>
                    <a:ext cx="1029"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6" name="Group 51"/>
              <p:cNvGrpSpPr>
                <a:grpSpLocks/>
              </p:cNvGrpSpPr>
              <p:nvPr/>
            </p:nvGrpSpPr>
            <p:grpSpPr bwMode="auto">
              <a:xfrm>
                <a:off x="1029" y="-103"/>
                <a:ext cx="1562" cy="660"/>
                <a:chOff x="1029" y="-103"/>
                <a:chExt cx="1562" cy="660"/>
              </a:xfrm>
            </p:grpSpPr>
            <p:sp>
              <p:nvSpPr>
                <p:cNvPr id="312466" name="Rectangle 50"/>
                <p:cNvSpPr>
                  <a:spLocks noChangeArrowheads="1"/>
                </p:cNvSpPr>
                <p:nvPr/>
              </p:nvSpPr>
              <p:spPr bwMode="auto">
                <a:xfrm>
                  <a:off x="1029" y="0"/>
                  <a:ext cx="1562"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7" name="Group 49"/>
                <p:cNvGrpSpPr>
                  <a:grpSpLocks/>
                </p:cNvGrpSpPr>
                <p:nvPr/>
              </p:nvGrpSpPr>
              <p:grpSpPr bwMode="auto">
                <a:xfrm>
                  <a:off x="1029" y="-103"/>
                  <a:ext cx="1562" cy="660"/>
                  <a:chOff x="1029" y="-103"/>
                  <a:chExt cx="1562" cy="660"/>
                </a:xfrm>
              </p:grpSpPr>
              <p:sp>
                <p:nvSpPr>
                  <p:cNvPr id="312468" name="Rectangle 6"/>
                  <p:cNvSpPr>
                    <a:spLocks noChangeArrowheads="1"/>
                  </p:cNvSpPr>
                  <p:nvPr/>
                </p:nvSpPr>
                <p:spPr bwMode="auto">
                  <a:xfrm>
                    <a:off x="1096" y="-103"/>
                    <a:ext cx="1476"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pPr algn="ctr"/>
                    <a:r>
                      <a:rPr lang="en-US" altLang="zh-CN" sz="1800" b="1" dirty="0" err="1" smtClean="0">
                        <a:solidFill>
                          <a:srgbClr val="FFFFFF"/>
                        </a:solidFill>
                        <a:latin typeface="Arial" charset="0"/>
                        <a:cs typeface="Arial" charset="0"/>
                      </a:rPr>
                      <a:t>Saulơ</a:t>
                    </a:r>
                    <a:endParaRPr lang="en-US" altLang="zh-CN" sz="1800" b="1" dirty="0">
                      <a:latin typeface="Arial" charset="0"/>
                      <a:cs typeface="Arial" charset="0"/>
                    </a:endParaRPr>
                  </a:p>
                </p:txBody>
              </p:sp>
              <p:sp>
                <p:nvSpPr>
                  <p:cNvPr id="312469" name="Rectangle 48"/>
                  <p:cNvSpPr>
                    <a:spLocks noChangeArrowheads="1"/>
                  </p:cNvSpPr>
                  <p:nvPr/>
                </p:nvSpPr>
                <p:spPr bwMode="auto">
                  <a:xfrm>
                    <a:off x="1029" y="0"/>
                    <a:ext cx="1562"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8" name="Group 55"/>
              <p:cNvGrpSpPr>
                <a:grpSpLocks/>
              </p:cNvGrpSpPr>
              <p:nvPr/>
            </p:nvGrpSpPr>
            <p:grpSpPr bwMode="auto">
              <a:xfrm>
                <a:off x="2591" y="0"/>
                <a:ext cx="1526" cy="557"/>
                <a:chOff x="2591" y="0"/>
                <a:chExt cx="1526" cy="557"/>
              </a:xfrm>
            </p:grpSpPr>
            <p:sp>
              <p:nvSpPr>
                <p:cNvPr id="312462" name="Rectangle 54"/>
                <p:cNvSpPr>
                  <a:spLocks noChangeArrowheads="1"/>
                </p:cNvSpPr>
                <p:nvPr/>
              </p:nvSpPr>
              <p:spPr bwMode="auto">
                <a:xfrm>
                  <a:off x="2591" y="0"/>
                  <a:ext cx="1526"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9" name="Group 53"/>
                <p:cNvGrpSpPr>
                  <a:grpSpLocks/>
                </p:cNvGrpSpPr>
                <p:nvPr/>
              </p:nvGrpSpPr>
              <p:grpSpPr bwMode="auto">
                <a:xfrm>
                  <a:off x="2591" y="0"/>
                  <a:ext cx="1526" cy="557"/>
                  <a:chOff x="2591" y="0"/>
                  <a:chExt cx="1526" cy="557"/>
                </a:xfrm>
              </p:grpSpPr>
              <p:sp>
                <p:nvSpPr>
                  <p:cNvPr id="312464" name="Rectangle 7"/>
                  <p:cNvSpPr>
                    <a:spLocks noChangeArrowheads="1"/>
                  </p:cNvSpPr>
                  <p:nvPr/>
                </p:nvSpPr>
                <p:spPr bwMode="auto">
                  <a:xfrm>
                    <a:off x="2634" y="0"/>
                    <a:ext cx="1440"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pPr algn="ctr"/>
                    <a:r>
                      <a:rPr lang="en-US" altLang="zh-CN" sz="1800" b="1" dirty="0" err="1" smtClean="0">
                        <a:solidFill>
                          <a:srgbClr val="FFFFFF"/>
                        </a:solidFill>
                        <a:latin typeface="Arial" charset="0"/>
                        <a:cs typeface="Arial" charset="0"/>
                      </a:rPr>
                      <a:t>Phao-lô</a:t>
                    </a:r>
                    <a:endParaRPr lang="en-US" altLang="zh-CN" sz="1800" b="1" dirty="0" smtClean="0">
                      <a:solidFill>
                        <a:srgbClr val="FFFFFF"/>
                      </a:solidFill>
                      <a:latin typeface="Arial" charset="0"/>
                      <a:cs typeface="Arial" charset="0"/>
                    </a:endParaRPr>
                  </a:p>
                </p:txBody>
              </p:sp>
              <p:sp>
                <p:nvSpPr>
                  <p:cNvPr id="312465" name="Rectangle 52"/>
                  <p:cNvSpPr>
                    <a:spLocks noChangeArrowheads="1"/>
                  </p:cNvSpPr>
                  <p:nvPr/>
                </p:nvSpPr>
                <p:spPr bwMode="auto">
                  <a:xfrm>
                    <a:off x="2591" y="0"/>
                    <a:ext cx="1526"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10" name="Group 59"/>
              <p:cNvGrpSpPr>
                <a:grpSpLocks/>
              </p:cNvGrpSpPr>
              <p:nvPr/>
            </p:nvGrpSpPr>
            <p:grpSpPr bwMode="auto">
              <a:xfrm>
                <a:off x="0" y="557"/>
                <a:ext cx="1029" cy="633"/>
                <a:chOff x="0" y="557"/>
                <a:chExt cx="1029" cy="633"/>
              </a:xfrm>
            </p:grpSpPr>
            <p:sp>
              <p:nvSpPr>
                <p:cNvPr id="312458" name="Rectangle 58"/>
                <p:cNvSpPr>
                  <a:spLocks noChangeArrowheads="1"/>
                </p:cNvSpPr>
                <p:nvPr/>
              </p:nvSpPr>
              <p:spPr bwMode="auto">
                <a:xfrm>
                  <a:off x="0" y="557"/>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11" name="Group 57"/>
                <p:cNvGrpSpPr>
                  <a:grpSpLocks/>
                </p:cNvGrpSpPr>
                <p:nvPr/>
              </p:nvGrpSpPr>
              <p:grpSpPr bwMode="auto">
                <a:xfrm>
                  <a:off x="0" y="557"/>
                  <a:ext cx="1029" cy="633"/>
                  <a:chOff x="0" y="557"/>
                  <a:chExt cx="1029" cy="633"/>
                </a:xfrm>
              </p:grpSpPr>
              <p:sp>
                <p:nvSpPr>
                  <p:cNvPr id="312460" name="Rectangle 8"/>
                  <p:cNvSpPr>
                    <a:spLocks noChangeArrowheads="1"/>
                  </p:cNvSpPr>
                  <p:nvPr/>
                </p:nvSpPr>
                <p:spPr bwMode="auto">
                  <a:xfrm>
                    <a:off x="43" y="557"/>
                    <a:ext cx="943" cy="633"/>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b="1" dirty="0" smtClean="0">
                        <a:latin typeface="Arial" charset="0"/>
                        <a:cs typeface="Arial" charset="0"/>
                      </a:rPr>
                      <a:t>Ý </a:t>
                    </a:r>
                    <a:r>
                      <a:rPr lang="en-US" altLang="zh-CN" b="1" dirty="0" err="1" smtClean="0">
                        <a:latin typeface="Arial" charset="0"/>
                        <a:cs typeface="Arial" charset="0"/>
                      </a:rPr>
                      <a:t>nghĩa</a:t>
                    </a:r>
                    <a:r>
                      <a:rPr lang="en-US" altLang="zh-CN" b="1" dirty="0" smtClean="0">
                        <a:latin typeface="Arial" charset="0"/>
                        <a:cs typeface="Arial" charset="0"/>
                      </a:rPr>
                      <a:t> </a:t>
                    </a:r>
                    <a:r>
                      <a:rPr lang="en-US" altLang="zh-CN" b="1" dirty="0" err="1" smtClean="0">
                        <a:latin typeface="Arial" charset="0"/>
                        <a:cs typeface="Arial" charset="0"/>
                      </a:rPr>
                      <a:t>tên</a:t>
                    </a:r>
                    <a:endParaRPr lang="en-US" altLang="zh-CN" sz="1800" b="1" dirty="0">
                      <a:latin typeface="Arial" charset="0"/>
                      <a:cs typeface="Arial" charset="0"/>
                    </a:endParaRPr>
                  </a:p>
                </p:txBody>
              </p:sp>
              <p:sp>
                <p:nvSpPr>
                  <p:cNvPr id="312461" name="Rectangle 56"/>
                  <p:cNvSpPr>
                    <a:spLocks noChangeArrowheads="1"/>
                  </p:cNvSpPr>
                  <p:nvPr/>
                </p:nvSpPr>
                <p:spPr bwMode="auto">
                  <a:xfrm>
                    <a:off x="0" y="557"/>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12" name="Group 61"/>
              <p:cNvGrpSpPr>
                <a:grpSpLocks/>
              </p:cNvGrpSpPr>
              <p:nvPr/>
            </p:nvGrpSpPr>
            <p:grpSpPr bwMode="auto">
              <a:xfrm>
                <a:off x="1029" y="557"/>
                <a:ext cx="1562" cy="633"/>
                <a:chOff x="1029" y="557"/>
                <a:chExt cx="1562" cy="633"/>
              </a:xfrm>
            </p:grpSpPr>
            <p:sp>
              <p:nvSpPr>
                <p:cNvPr id="312456" name="Rectangle 9"/>
                <p:cNvSpPr>
                  <a:spLocks noChangeArrowheads="1"/>
                </p:cNvSpPr>
                <p:nvPr/>
              </p:nvSpPr>
              <p:spPr bwMode="auto">
                <a:xfrm>
                  <a:off x="1072" y="557"/>
                  <a:ext cx="14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smtClean="0">
                      <a:latin typeface="Arial" charset="0"/>
                      <a:cs typeface="Arial" charset="0"/>
                    </a:rPr>
                    <a:t>“</a:t>
                  </a:r>
                  <a:r>
                    <a:rPr lang="en-US" altLang="zh-CN" sz="1800" b="1" dirty="0" err="1" smtClean="0">
                      <a:latin typeface="Arial" charset="0"/>
                      <a:cs typeface="Arial" charset="0"/>
                    </a:rPr>
                    <a:t>đòi</a:t>
                  </a:r>
                  <a:r>
                    <a:rPr lang="en-US" altLang="zh-CN" sz="1800" b="1" dirty="0" smtClean="0">
                      <a:latin typeface="Arial" charset="0"/>
                      <a:cs typeface="Arial" charset="0"/>
                    </a:rPr>
                    <a:t> </a:t>
                  </a:r>
                  <a:r>
                    <a:rPr lang="en-US" altLang="zh-CN" sz="1800" b="1" dirty="0" err="1" smtClean="0">
                      <a:latin typeface="Arial" charset="0"/>
                      <a:cs typeface="Arial" charset="0"/>
                    </a:rPr>
                    <a:t>hỏi</a:t>
                  </a:r>
                  <a:r>
                    <a:rPr lang="en-US" altLang="zh-CN" sz="1800" b="1" dirty="0" smtClean="0">
                      <a:latin typeface="Arial" charset="0"/>
                      <a:cs typeface="Arial" charset="0"/>
                    </a:rPr>
                    <a:t>”</a:t>
                  </a:r>
                  <a:endParaRPr lang="en-US" altLang="zh-CN" sz="1800" b="1" dirty="0">
                    <a:latin typeface="Arial" charset="0"/>
                    <a:cs typeface="Arial" charset="0"/>
                  </a:endParaRPr>
                </a:p>
              </p:txBody>
            </p:sp>
            <p:sp>
              <p:nvSpPr>
                <p:cNvPr id="312457" name="Rectangle 60"/>
                <p:cNvSpPr>
                  <a:spLocks noChangeArrowheads="1"/>
                </p:cNvSpPr>
                <p:nvPr/>
              </p:nvSpPr>
              <p:spPr bwMode="auto">
                <a:xfrm>
                  <a:off x="1029" y="557"/>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3" name="Group 63"/>
              <p:cNvGrpSpPr>
                <a:grpSpLocks/>
              </p:cNvGrpSpPr>
              <p:nvPr/>
            </p:nvGrpSpPr>
            <p:grpSpPr bwMode="auto">
              <a:xfrm>
                <a:off x="2591" y="557"/>
                <a:ext cx="1526" cy="633"/>
                <a:chOff x="2591" y="557"/>
                <a:chExt cx="1526" cy="633"/>
              </a:xfrm>
            </p:grpSpPr>
            <p:sp>
              <p:nvSpPr>
                <p:cNvPr id="312454" name="Rectangle 10"/>
                <p:cNvSpPr>
                  <a:spLocks noChangeArrowheads="1"/>
                </p:cNvSpPr>
                <p:nvPr/>
              </p:nvSpPr>
              <p:spPr bwMode="auto">
                <a:xfrm>
                  <a:off x="2634" y="557"/>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smtClean="0">
                      <a:latin typeface="Arial" charset="0"/>
                      <a:cs typeface="Arial" charset="0"/>
                    </a:rPr>
                    <a:t>“</a:t>
                  </a:r>
                  <a:r>
                    <a:rPr lang="en-US" altLang="zh-CN" sz="1800" b="1" dirty="0" err="1" smtClean="0">
                      <a:latin typeface="Arial" charset="0"/>
                      <a:cs typeface="Arial" charset="0"/>
                    </a:rPr>
                    <a:t>bé</a:t>
                  </a:r>
                  <a:r>
                    <a:rPr lang="en-US" altLang="zh-CN" sz="1800" b="1" dirty="0" smtClean="0">
                      <a:latin typeface="Arial" charset="0"/>
                      <a:cs typeface="Arial" charset="0"/>
                    </a:rPr>
                    <a:t> </a:t>
                  </a:r>
                  <a:r>
                    <a:rPr lang="en-US" altLang="zh-CN" sz="1800" b="1" dirty="0" err="1" smtClean="0">
                      <a:latin typeface="Arial" charset="0"/>
                      <a:cs typeface="Arial" charset="0"/>
                    </a:rPr>
                    <a:t>nhỏ</a:t>
                  </a:r>
                  <a:r>
                    <a:rPr lang="en-US" altLang="zh-CN" sz="1800" b="1" dirty="0" smtClean="0">
                      <a:latin typeface="Arial" charset="0"/>
                      <a:cs typeface="Arial" charset="0"/>
                    </a:rPr>
                    <a:t>”</a:t>
                  </a:r>
                  <a:endParaRPr lang="en-US" altLang="zh-CN" sz="1800" b="1" dirty="0">
                    <a:latin typeface="Arial" charset="0"/>
                    <a:cs typeface="Arial" charset="0"/>
                  </a:endParaRPr>
                </a:p>
              </p:txBody>
            </p:sp>
            <p:sp>
              <p:nvSpPr>
                <p:cNvPr id="312455" name="Rectangle 62"/>
                <p:cNvSpPr>
                  <a:spLocks noChangeArrowheads="1"/>
                </p:cNvSpPr>
                <p:nvPr/>
              </p:nvSpPr>
              <p:spPr bwMode="auto">
                <a:xfrm>
                  <a:off x="2591" y="557"/>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4" name="Group 67"/>
              <p:cNvGrpSpPr>
                <a:grpSpLocks/>
              </p:cNvGrpSpPr>
              <p:nvPr/>
            </p:nvGrpSpPr>
            <p:grpSpPr bwMode="auto">
              <a:xfrm>
                <a:off x="0" y="1190"/>
                <a:ext cx="1029" cy="633"/>
                <a:chOff x="0" y="1190"/>
                <a:chExt cx="1029" cy="633"/>
              </a:xfrm>
            </p:grpSpPr>
            <p:sp>
              <p:nvSpPr>
                <p:cNvPr id="312450" name="Rectangle 66"/>
                <p:cNvSpPr>
                  <a:spLocks noChangeArrowheads="1"/>
                </p:cNvSpPr>
                <p:nvPr/>
              </p:nvSpPr>
              <p:spPr bwMode="auto">
                <a:xfrm>
                  <a:off x="0" y="1190"/>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15" name="Group 65"/>
                <p:cNvGrpSpPr>
                  <a:grpSpLocks/>
                </p:cNvGrpSpPr>
                <p:nvPr/>
              </p:nvGrpSpPr>
              <p:grpSpPr bwMode="auto">
                <a:xfrm>
                  <a:off x="0" y="1190"/>
                  <a:ext cx="1029" cy="633"/>
                  <a:chOff x="0" y="1190"/>
                  <a:chExt cx="1029" cy="633"/>
                </a:xfrm>
              </p:grpSpPr>
              <p:sp>
                <p:nvSpPr>
                  <p:cNvPr id="312452" name="Rectangle 11"/>
                  <p:cNvSpPr>
                    <a:spLocks noChangeArrowheads="1"/>
                  </p:cNvSpPr>
                  <p:nvPr/>
                </p:nvSpPr>
                <p:spPr bwMode="auto">
                  <a:xfrm>
                    <a:off x="43" y="1190"/>
                    <a:ext cx="943" cy="633"/>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Quyền</a:t>
                    </a:r>
                    <a:r>
                      <a:rPr lang="en-US" altLang="zh-CN" sz="1800" b="1" dirty="0" smtClean="0">
                        <a:latin typeface="Arial" charset="0"/>
                        <a:cs typeface="Arial" charset="0"/>
                      </a:rPr>
                      <a:t> </a:t>
                    </a:r>
                    <a:r>
                      <a:rPr lang="en-US" altLang="zh-CN" sz="1800" b="1" dirty="0" err="1" smtClean="0">
                        <a:latin typeface="Arial" charset="0"/>
                        <a:cs typeface="Arial" charset="0"/>
                      </a:rPr>
                      <a:t>công</a:t>
                    </a:r>
                    <a:r>
                      <a:rPr lang="en-US" altLang="zh-CN" sz="1800" b="1" dirty="0" smtClean="0">
                        <a:latin typeface="Arial" charset="0"/>
                        <a:cs typeface="Arial" charset="0"/>
                      </a:rPr>
                      <a:t> </a:t>
                    </a:r>
                    <a:r>
                      <a:rPr lang="en-US" altLang="zh-CN" sz="1800" b="1" dirty="0" err="1" smtClean="0">
                        <a:latin typeface="Arial" charset="0"/>
                        <a:cs typeface="Arial" charset="0"/>
                      </a:rPr>
                      <a:t>dân</a:t>
                    </a:r>
                    <a:endParaRPr lang="en-US" altLang="zh-CN" sz="1800" b="1" dirty="0">
                      <a:latin typeface="Arial" charset="0"/>
                      <a:cs typeface="Arial" charset="0"/>
                    </a:endParaRPr>
                  </a:p>
                </p:txBody>
              </p:sp>
              <p:sp>
                <p:nvSpPr>
                  <p:cNvPr id="312453" name="Rectangle 64"/>
                  <p:cNvSpPr>
                    <a:spLocks noChangeArrowheads="1"/>
                  </p:cNvSpPr>
                  <p:nvPr/>
                </p:nvSpPr>
                <p:spPr bwMode="auto">
                  <a:xfrm>
                    <a:off x="0" y="1190"/>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16" name="Group 69"/>
              <p:cNvGrpSpPr>
                <a:grpSpLocks/>
              </p:cNvGrpSpPr>
              <p:nvPr/>
            </p:nvGrpSpPr>
            <p:grpSpPr bwMode="auto">
              <a:xfrm>
                <a:off x="1029" y="1190"/>
                <a:ext cx="1562" cy="633"/>
                <a:chOff x="1029" y="1190"/>
                <a:chExt cx="1562" cy="633"/>
              </a:xfrm>
            </p:grpSpPr>
            <p:sp>
              <p:nvSpPr>
                <p:cNvPr id="312448" name="Rectangle 12"/>
                <p:cNvSpPr>
                  <a:spLocks noChangeArrowheads="1"/>
                </p:cNvSpPr>
                <p:nvPr/>
              </p:nvSpPr>
              <p:spPr bwMode="auto">
                <a:xfrm>
                  <a:off x="1072" y="1190"/>
                  <a:ext cx="14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Công</a:t>
                  </a:r>
                  <a:r>
                    <a:rPr lang="en-US" altLang="zh-CN" sz="1800" b="1" dirty="0" smtClean="0">
                      <a:latin typeface="Arial" charset="0"/>
                      <a:cs typeface="Arial" charset="0"/>
                    </a:rPr>
                    <a:t> </a:t>
                  </a:r>
                  <a:r>
                    <a:rPr lang="en-US" altLang="zh-CN" sz="1800" b="1" dirty="0" err="1" smtClean="0">
                      <a:latin typeface="Arial" charset="0"/>
                      <a:cs typeface="Arial" charset="0"/>
                    </a:rPr>
                    <a:t>dân</a:t>
                  </a:r>
                  <a:r>
                    <a:rPr lang="en-US" altLang="zh-CN" sz="1800" b="1" dirty="0" smtClean="0">
                      <a:latin typeface="Arial" charset="0"/>
                      <a:cs typeface="Arial" charset="0"/>
                    </a:rPr>
                    <a:t> La </a:t>
                  </a:r>
                  <a:r>
                    <a:rPr lang="en-US" altLang="zh-CN" sz="1800" b="1" dirty="0" err="1" smtClean="0">
                      <a:latin typeface="Arial" charset="0"/>
                      <a:cs typeface="Arial" charset="0"/>
                    </a:rPr>
                    <a:t>Mã</a:t>
                  </a:r>
                  <a:r>
                    <a:rPr lang="en-US" altLang="zh-CN" sz="1800" b="1" dirty="0" smtClean="0">
                      <a:latin typeface="Arial" charset="0"/>
                      <a:cs typeface="Arial" charset="0"/>
                    </a:rPr>
                    <a:t> &amp; Do </a:t>
                  </a:r>
                  <a:r>
                    <a:rPr lang="en-US" altLang="zh-CN" sz="1800" b="1" dirty="0" err="1" smtClean="0">
                      <a:latin typeface="Arial" charset="0"/>
                      <a:cs typeface="Arial" charset="0"/>
                    </a:rPr>
                    <a:t>thái</a:t>
                  </a:r>
                  <a:r>
                    <a:rPr lang="en-US" altLang="zh-CN" sz="1800" b="1" dirty="0" smtClean="0">
                      <a:latin typeface="Arial" charset="0"/>
                      <a:cs typeface="Arial" charset="0"/>
                    </a:rPr>
                    <a:t>  </a:t>
                  </a:r>
                </a:p>
              </p:txBody>
            </p:sp>
            <p:sp>
              <p:nvSpPr>
                <p:cNvPr id="312449" name="Rectangle 68"/>
                <p:cNvSpPr>
                  <a:spLocks noChangeArrowheads="1"/>
                </p:cNvSpPr>
                <p:nvPr/>
              </p:nvSpPr>
              <p:spPr bwMode="auto">
                <a:xfrm>
                  <a:off x="1029" y="1190"/>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7" name="Group 71"/>
              <p:cNvGrpSpPr>
                <a:grpSpLocks/>
              </p:cNvGrpSpPr>
              <p:nvPr/>
            </p:nvGrpSpPr>
            <p:grpSpPr bwMode="auto">
              <a:xfrm>
                <a:off x="2591" y="1190"/>
                <a:ext cx="1526" cy="633"/>
                <a:chOff x="2591" y="1190"/>
                <a:chExt cx="1526" cy="633"/>
              </a:xfrm>
            </p:grpSpPr>
            <p:sp>
              <p:nvSpPr>
                <p:cNvPr id="312446" name="Rectangle 13"/>
                <p:cNvSpPr>
                  <a:spLocks noChangeArrowheads="1"/>
                </p:cNvSpPr>
                <p:nvPr/>
              </p:nvSpPr>
              <p:spPr bwMode="auto">
                <a:xfrm>
                  <a:off x="2634" y="1190"/>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Cũng</a:t>
                  </a:r>
                  <a:r>
                    <a:rPr lang="en-US" altLang="zh-CN" sz="1800" b="1" dirty="0" smtClean="0">
                      <a:latin typeface="Arial" charset="0"/>
                      <a:cs typeface="Arial" charset="0"/>
                    </a:rPr>
                    <a:t> </a:t>
                  </a:r>
                  <a:r>
                    <a:rPr lang="en-US" altLang="zh-CN" sz="1800" b="1" dirty="0" err="1" smtClean="0">
                      <a:latin typeface="Arial" charset="0"/>
                      <a:cs typeface="Arial" charset="0"/>
                    </a:rPr>
                    <a:t>thế–có</a:t>
                  </a:r>
                  <a:r>
                    <a:rPr lang="en-US" altLang="zh-CN" sz="1800" b="1" dirty="0" smtClean="0">
                      <a:latin typeface="Arial" charset="0"/>
                      <a:cs typeface="Arial" charset="0"/>
                    </a:rPr>
                    <a:t> </a:t>
                  </a:r>
                  <a:r>
                    <a:rPr lang="en-US" altLang="zh-CN" sz="1800" b="1" dirty="0" err="1" smtClean="0">
                      <a:latin typeface="Arial" charset="0"/>
                      <a:cs typeface="Arial" charset="0"/>
                    </a:rPr>
                    <a:t>thể</a:t>
                  </a:r>
                  <a:r>
                    <a:rPr lang="en-US" altLang="zh-CN" sz="1800" b="1" dirty="0" smtClean="0">
                      <a:latin typeface="Arial" charset="0"/>
                      <a:cs typeface="Arial" charset="0"/>
                    </a:rPr>
                    <a:t> </a:t>
                  </a:r>
                  <a:r>
                    <a:rPr lang="en-US" altLang="zh-CN" sz="1800" b="1" dirty="0" err="1" smtClean="0">
                      <a:latin typeface="Arial" charset="0"/>
                      <a:cs typeface="Arial" charset="0"/>
                    </a:rPr>
                    <a:t>bằng</a:t>
                  </a:r>
                  <a:r>
                    <a:rPr lang="en-US" altLang="zh-CN" sz="1800" b="1" dirty="0" smtClean="0">
                      <a:latin typeface="Arial" charset="0"/>
                      <a:cs typeface="Arial" charset="0"/>
                    </a:rPr>
                    <a:t> </a:t>
                  </a:r>
                  <a:r>
                    <a:rPr lang="en-US" altLang="zh-CN" sz="1800" b="1" dirty="0" err="1" smtClean="0">
                      <a:latin typeface="Arial" charset="0"/>
                      <a:cs typeface="Arial" charset="0"/>
                    </a:rPr>
                    <a:t>tiếng</a:t>
                  </a:r>
                  <a:r>
                    <a:rPr lang="en-US" altLang="zh-CN" sz="1800" b="1" dirty="0" smtClean="0">
                      <a:latin typeface="Arial" charset="0"/>
                      <a:cs typeface="Arial" charset="0"/>
                    </a:rPr>
                    <a:t> </a:t>
                  </a:r>
                  <a:r>
                    <a:rPr lang="en-US" altLang="zh-CN" sz="1800" b="1" dirty="0" err="1" smtClean="0">
                      <a:latin typeface="Arial" charset="0"/>
                      <a:cs typeface="Arial" charset="0"/>
                    </a:rPr>
                    <a:t>Hy</a:t>
                  </a:r>
                  <a:r>
                    <a:rPr lang="en-US" altLang="zh-CN" sz="1800" b="1" dirty="0" smtClean="0">
                      <a:latin typeface="Arial" charset="0"/>
                      <a:cs typeface="Arial" charset="0"/>
                    </a:rPr>
                    <a:t> </a:t>
                  </a:r>
                  <a:r>
                    <a:rPr lang="en-US" altLang="zh-CN" sz="1800" b="1" dirty="0" err="1" smtClean="0">
                      <a:latin typeface="Arial" charset="0"/>
                      <a:cs typeface="Arial" charset="0"/>
                    </a:rPr>
                    <a:t>lạp</a:t>
                  </a:r>
                  <a:r>
                    <a:rPr lang="en-US" altLang="zh-CN" sz="1800" b="1" dirty="0" smtClean="0">
                      <a:latin typeface="Arial" charset="0"/>
                      <a:cs typeface="Arial" charset="0"/>
                    </a:rPr>
                    <a:t> hay </a:t>
                  </a:r>
                  <a:r>
                    <a:rPr lang="en-US" altLang="zh-CN" sz="1800" b="1" dirty="0" err="1" smtClean="0">
                      <a:latin typeface="Arial" charset="0"/>
                      <a:cs typeface="Arial" charset="0"/>
                    </a:rPr>
                    <a:t>Hêbơrơ</a:t>
                  </a:r>
                  <a:endParaRPr lang="en-US" altLang="zh-CN" sz="1800" b="1" dirty="0">
                    <a:latin typeface="Arial" charset="0"/>
                    <a:cs typeface="Arial" charset="0"/>
                  </a:endParaRPr>
                </a:p>
              </p:txBody>
            </p:sp>
            <p:sp>
              <p:nvSpPr>
                <p:cNvPr id="312447" name="Rectangle 70"/>
                <p:cNvSpPr>
                  <a:spLocks noChangeArrowheads="1"/>
                </p:cNvSpPr>
                <p:nvPr/>
              </p:nvSpPr>
              <p:spPr bwMode="auto">
                <a:xfrm>
                  <a:off x="2591" y="1190"/>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18" name="Group 75"/>
              <p:cNvGrpSpPr>
                <a:grpSpLocks/>
              </p:cNvGrpSpPr>
              <p:nvPr/>
            </p:nvGrpSpPr>
            <p:grpSpPr bwMode="auto">
              <a:xfrm>
                <a:off x="0" y="1823"/>
                <a:ext cx="1029" cy="633"/>
                <a:chOff x="0" y="1823"/>
                <a:chExt cx="1029" cy="633"/>
              </a:xfrm>
            </p:grpSpPr>
            <p:sp>
              <p:nvSpPr>
                <p:cNvPr id="312442" name="Rectangle 74"/>
                <p:cNvSpPr>
                  <a:spLocks noChangeArrowheads="1"/>
                </p:cNvSpPr>
                <p:nvPr/>
              </p:nvSpPr>
              <p:spPr bwMode="auto">
                <a:xfrm>
                  <a:off x="0" y="1823"/>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19" name="Group 73"/>
                <p:cNvGrpSpPr>
                  <a:grpSpLocks/>
                </p:cNvGrpSpPr>
                <p:nvPr/>
              </p:nvGrpSpPr>
              <p:grpSpPr bwMode="auto">
                <a:xfrm>
                  <a:off x="0" y="1823"/>
                  <a:ext cx="1029" cy="633"/>
                  <a:chOff x="0" y="1823"/>
                  <a:chExt cx="1029" cy="633"/>
                </a:xfrm>
              </p:grpSpPr>
              <p:sp>
                <p:nvSpPr>
                  <p:cNvPr id="312444" name="Rectangle 14"/>
                  <p:cNvSpPr>
                    <a:spLocks noChangeArrowheads="1"/>
                  </p:cNvSpPr>
                  <p:nvPr/>
                </p:nvSpPr>
                <p:spPr bwMode="auto">
                  <a:xfrm>
                    <a:off x="43" y="1823"/>
                    <a:ext cx="943" cy="633"/>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Tước</a:t>
                    </a:r>
                    <a:r>
                      <a:rPr lang="en-US" altLang="zh-CN" sz="1800" b="1" dirty="0" smtClean="0">
                        <a:latin typeface="Arial" charset="0"/>
                        <a:cs typeface="Arial" charset="0"/>
                      </a:rPr>
                      <a:t> </a:t>
                    </a:r>
                    <a:r>
                      <a:rPr lang="en-US" altLang="zh-CN" sz="1800" b="1" dirty="0" err="1" smtClean="0">
                        <a:latin typeface="Arial" charset="0"/>
                        <a:cs typeface="Arial" charset="0"/>
                      </a:rPr>
                      <a:t>vị</a:t>
                    </a:r>
                    <a:endParaRPr lang="en-US" altLang="zh-CN" sz="1800" b="1" dirty="0">
                      <a:latin typeface="Arial" charset="0"/>
                      <a:cs typeface="Arial" charset="0"/>
                    </a:endParaRPr>
                  </a:p>
                </p:txBody>
              </p:sp>
              <p:sp>
                <p:nvSpPr>
                  <p:cNvPr id="312445" name="Rectangle 72"/>
                  <p:cNvSpPr>
                    <a:spLocks noChangeArrowheads="1"/>
                  </p:cNvSpPr>
                  <p:nvPr/>
                </p:nvSpPr>
                <p:spPr bwMode="auto">
                  <a:xfrm>
                    <a:off x="0" y="1823"/>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20" name="Group 77"/>
              <p:cNvGrpSpPr>
                <a:grpSpLocks/>
              </p:cNvGrpSpPr>
              <p:nvPr/>
            </p:nvGrpSpPr>
            <p:grpSpPr bwMode="auto">
              <a:xfrm>
                <a:off x="1029" y="1823"/>
                <a:ext cx="1614" cy="633"/>
                <a:chOff x="1029" y="1823"/>
                <a:chExt cx="1614" cy="633"/>
              </a:xfrm>
            </p:grpSpPr>
            <p:sp>
              <p:nvSpPr>
                <p:cNvPr id="312440" name="Rectangle 15"/>
                <p:cNvSpPr>
                  <a:spLocks noChangeArrowheads="1"/>
                </p:cNvSpPr>
                <p:nvPr/>
              </p:nvSpPr>
              <p:spPr bwMode="auto">
                <a:xfrm>
                  <a:off x="1072" y="1823"/>
                  <a:ext cx="1571"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Pharisi</a:t>
                  </a:r>
                  <a:r>
                    <a:rPr lang="en-US" altLang="zh-CN" sz="1800" b="1" dirty="0" smtClean="0">
                      <a:latin typeface="Arial" charset="0"/>
                      <a:cs typeface="Arial" charset="0"/>
                    </a:rPr>
                    <a:t>, </a:t>
                  </a:r>
                  <a:r>
                    <a:rPr lang="en-US" altLang="zh-CN" sz="1800" b="1" dirty="0" err="1" smtClean="0">
                      <a:latin typeface="Arial" charset="0"/>
                      <a:cs typeface="Arial" charset="0"/>
                    </a:rPr>
                    <a:t>rabi</a:t>
                  </a:r>
                  <a:r>
                    <a:rPr lang="en-US" altLang="zh-CN" sz="1800" b="1" dirty="0" smtClean="0">
                      <a:latin typeface="Arial" charset="0"/>
                      <a:cs typeface="Arial" charset="0"/>
                    </a:rPr>
                    <a:t> (</a:t>
                  </a:r>
                  <a:r>
                    <a:rPr lang="en-US" altLang="zh-CN" sz="1800" b="1" dirty="0" err="1" smtClean="0">
                      <a:latin typeface="Arial" charset="0"/>
                      <a:cs typeface="Arial" charset="0"/>
                    </a:rPr>
                    <a:t>chính</a:t>
                  </a:r>
                  <a:r>
                    <a:rPr lang="en-US" altLang="zh-CN" sz="1800" b="1" dirty="0" smtClean="0">
                      <a:latin typeface="Arial" charset="0"/>
                      <a:cs typeface="Arial" charset="0"/>
                    </a:rPr>
                    <a:t> </a:t>
                  </a:r>
                  <a:r>
                    <a:rPr lang="en-US" altLang="zh-CN" sz="1800" b="1" dirty="0" err="1" smtClean="0">
                      <a:latin typeface="Arial" charset="0"/>
                      <a:cs typeface="Arial" charset="0"/>
                    </a:rPr>
                    <a:t>thống</a:t>
                  </a:r>
                  <a:r>
                    <a:rPr lang="en-US" altLang="zh-CN" sz="1800" b="1" dirty="0" smtClean="0">
                      <a:latin typeface="Arial" charset="0"/>
                      <a:cs typeface="Arial" charset="0"/>
                    </a:rPr>
                    <a:t>)</a:t>
                  </a:r>
                  <a:endParaRPr lang="en-US" altLang="zh-CN" sz="1800" b="1" dirty="0">
                    <a:latin typeface="Arial" charset="0"/>
                    <a:cs typeface="Arial" charset="0"/>
                  </a:endParaRPr>
                </a:p>
              </p:txBody>
            </p:sp>
            <p:sp>
              <p:nvSpPr>
                <p:cNvPr id="312441" name="Rectangle 76"/>
                <p:cNvSpPr>
                  <a:spLocks noChangeArrowheads="1"/>
                </p:cNvSpPr>
                <p:nvPr/>
              </p:nvSpPr>
              <p:spPr bwMode="auto">
                <a:xfrm>
                  <a:off x="1029" y="1823"/>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21" name="Group 79"/>
              <p:cNvGrpSpPr>
                <a:grpSpLocks/>
              </p:cNvGrpSpPr>
              <p:nvPr/>
            </p:nvGrpSpPr>
            <p:grpSpPr bwMode="auto">
              <a:xfrm>
                <a:off x="2591" y="1823"/>
                <a:ext cx="1530" cy="633"/>
                <a:chOff x="2591" y="1823"/>
                <a:chExt cx="1530" cy="633"/>
              </a:xfrm>
            </p:grpSpPr>
            <p:sp>
              <p:nvSpPr>
                <p:cNvPr id="312438" name="Rectangle 16"/>
                <p:cNvSpPr>
                  <a:spLocks noChangeArrowheads="1"/>
                </p:cNvSpPr>
                <p:nvPr/>
              </p:nvSpPr>
              <p:spPr bwMode="auto">
                <a:xfrm>
                  <a:off x="2608" y="1823"/>
                  <a:ext cx="151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Sứ</a:t>
                  </a:r>
                  <a:r>
                    <a:rPr lang="en-US" altLang="zh-CN" sz="1800" b="1" dirty="0" smtClean="0">
                      <a:latin typeface="Arial" charset="0"/>
                      <a:cs typeface="Arial" charset="0"/>
                    </a:rPr>
                    <a:t> </a:t>
                  </a:r>
                  <a:r>
                    <a:rPr lang="en-US" altLang="zh-CN" sz="1800" b="1" dirty="0" err="1" smtClean="0">
                      <a:latin typeface="Arial" charset="0"/>
                      <a:cs typeface="Arial" charset="0"/>
                    </a:rPr>
                    <a:t>đồ</a:t>
                  </a:r>
                  <a:r>
                    <a:rPr lang="en-US" altLang="zh-CN" sz="1800" b="1" dirty="0" smtClean="0">
                      <a:latin typeface="Arial" charset="0"/>
                      <a:cs typeface="Arial" charset="0"/>
                    </a:rPr>
                    <a:t>, </a:t>
                  </a:r>
                  <a:r>
                    <a:rPr lang="en-US" altLang="zh-CN" sz="1800" b="1" dirty="0" err="1" smtClean="0">
                      <a:latin typeface="Arial" charset="0"/>
                      <a:cs typeface="Arial" charset="0"/>
                    </a:rPr>
                    <a:t>tôi</a:t>
                  </a:r>
                  <a:r>
                    <a:rPr lang="en-US" altLang="zh-CN" sz="1800" b="1" dirty="0" smtClean="0">
                      <a:latin typeface="Arial" charset="0"/>
                      <a:cs typeface="Arial" charset="0"/>
                    </a:rPr>
                    <a:t> </a:t>
                  </a:r>
                  <a:r>
                    <a:rPr lang="en-US" altLang="zh-CN" sz="1800" b="1" dirty="0" err="1" smtClean="0">
                      <a:latin typeface="Arial" charset="0"/>
                      <a:cs typeface="Arial" charset="0"/>
                    </a:rPr>
                    <a:t>tớ</a:t>
                  </a:r>
                  <a:r>
                    <a:rPr lang="en-US" altLang="zh-CN" sz="1800" b="1" dirty="0" smtClean="0">
                      <a:latin typeface="Arial" charset="0"/>
                      <a:cs typeface="Arial" charset="0"/>
                    </a:rPr>
                    <a:t> </a:t>
                  </a:r>
                  <a:r>
                    <a:rPr lang="en-US" altLang="zh-CN" sz="1800" b="1" dirty="0" err="1" smtClean="0">
                      <a:latin typeface="Arial" charset="0"/>
                      <a:cs typeface="Arial" charset="0"/>
                    </a:rPr>
                    <a:t>của</a:t>
                  </a:r>
                  <a:r>
                    <a:rPr lang="en-US" altLang="zh-CN" sz="1800" b="1" dirty="0" smtClean="0">
                      <a:latin typeface="Arial" charset="0"/>
                      <a:cs typeface="Arial" charset="0"/>
                    </a:rPr>
                    <a:t> </a:t>
                  </a:r>
                  <a:r>
                    <a:rPr lang="en-US" altLang="zh-CN" b="1" dirty="0" err="1" smtClean="0">
                      <a:latin typeface="Arial" charset="0"/>
                      <a:cs typeface="Arial" charset="0"/>
                    </a:rPr>
                    <a:t>Đấng</a:t>
                  </a:r>
                  <a:r>
                    <a:rPr lang="en-US" altLang="zh-CN" b="1" dirty="0" smtClean="0">
                      <a:latin typeface="Arial" charset="0"/>
                      <a:cs typeface="Arial" charset="0"/>
                    </a:rPr>
                    <a:t> </a:t>
                  </a:r>
                  <a:r>
                    <a:rPr lang="en-US" altLang="zh-CN" sz="1800" b="1" dirty="0" smtClean="0">
                      <a:latin typeface="Arial" charset="0"/>
                      <a:cs typeface="Arial" charset="0"/>
                    </a:rPr>
                    <a:t>Christ (</a:t>
                  </a:r>
                  <a:r>
                    <a:rPr lang="en-US" altLang="zh-CN" sz="1800" b="1" dirty="0" err="1" smtClean="0">
                      <a:latin typeface="Arial" charset="0"/>
                      <a:cs typeface="Arial" charset="0"/>
                    </a:rPr>
                    <a:t>chính</a:t>
                  </a:r>
                  <a:r>
                    <a:rPr lang="en-US" altLang="zh-CN" sz="1800" b="1" dirty="0" smtClean="0">
                      <a:latin typeface="Arial" charset="0"/>
                      <a:cs typeface="Arial" charset="0"/>
                    </a:rPr>
                    <a:t> </a:t>
                  </a:r>
                  <a:r>
                    <a:rPr lang="en-US" altLang="zh-CN" sz="1800" b="1" dirty="0" err="1" smtClean="0">
                      <a:latin typeface="Arial" charset="0"/>
                      <a:cs typeface="Arial" charset="0"/>
                    </a:rPr>
                    <a:t>thống</a:t>
                  </a:r>
                  <a:r>
                    <a:rPr lang="en-US" altLang="zh-CN" sz="1800" b="1" dirty="0" smtClean="0">
                      <a:latin typeface="Arial" charset="0"/>
                      <a:cs typeface="Arial" charset="0"/>
                    </a:rPr>
                    <a:t>)</a:t>
                  </a:r>
                  <a:r>
                    <a:rPr lang="en-US" altLang="zh-CN" sz="1800" b="1" dirty="0">
                      <a:latin typeface="Arial" charset="0"/>
                      <a:cs typeface="Arial" charset="0"/>
                    </a:rPr>
                    <a:t> </a:t>
                  </a:r>
                </a:p>
              </p:txBody>
            </p:sp>
            <p:sp>
              <p:nvSpPr>
                <p:cNvPr id="312439" name="Rectangle 78"/>
                <p:cNvSpPr>
                  <a:spLocks noChangeArrowheads="1"/>
                </p:cNvSpPr>
                <p:nvPr/>
              </p:nvSpPr>
              <p:spPr bwMode="auto">
                <a:xfrm>
                  <a:off x="2591" y="1823"/>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22" name="Group 83"/>
              <p:cNvGrpSpPr>
                <a:grpSpLocks/>
              </p:cNvGrpSpPr>
              <p:nvPr/>
            </p:nvGrpSpPr>
            <p:grpSpPr bwMode="auto">
              <a:xfrm>
                <a:off x="0" y="2456"/>
                <a:ext cx="1029" cy="633"/>
                <a:chOff x="0" y="2456"/>
                <a:chExt cx="1029" cy="633"/>
              </a:xfrm>
            </p:grpSpPr>
            <p:sp>
              <p:nvSpPr>
                <p:cNvPr id="312434" name="Rectangle 82"/>
                <p:cNvSpPr>
                  <a:spLocks noChangeArrowheads="1"/>
                </p:cNvSpPr>
                <p:nvPr/>
              </p:nvSpPr>
              <p:spPr bwMode="auto">
                <a:xfrm>
                  <a:off x="0" y="2456"/>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23" name="Group 81"/>
                <p:cNvGrpSpPr>
                  <a:grpSpLocks/>
                </p:cNvGrpSpPr>
                <p:nvPr/>
              </p:nvGrpSpPr>
              <p:grpSpPr bwMode="auto">
                <a:xfrm>
                  <a:off x="0" y="2456"/>
                  <a:ext cx="1029" cy="633"/>
                  <a:chOff x="0" y="2456"/>
                  <a:chExt cx="1029" cy="633"/>
                </a:xfrm>
              </p:grpSpPr>
              <p:sp>
                <p:nvSpPr>
                  <p:cNvPr id="312436" name="Rectangle 17"/>
                  <p:cNvSpPr>
                    <a:spLocks noChangeArrowheads="1"/>
                  </p:cNvSpPr>
                  <p:nvPr/>
                </p:nvSpPr>
                <p:spPr bwMode="auto">
                  <a:xfrm>
                    <a:off x="43" y="2456"/>
                    <a:ext cx="943" cy="633"/>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Thầy</a:t>
                    </a:r>
                    <a:r>
                      <a:rPr lang="en-US" altLang="zh-CN" sz="1800" b="1" dirty="0" smtClean="0">
                        <a:latin typeface="Arial" charset="0"/>
                        <a:cs typeface="Arial" charset="0"/>
                      </a:rPr>
                      <a:t> </a:t>
                    </a:r>
                    <a:r>
                      <a:rPr lang="en-US" altLang="zh-CN" sz="1800" b="1" dirty="0" err="1" smtClean="0">
                        <a:latin typeface="Arial" charset="0"/>
                        <a:cs typeface="Arial" charset="0"/>
                      </a:rPr>
                      <a:t>dạy</a:t>
                    </a:r>
                    <a:r>
                      <a:rPr lang="en-US" altLang="zh-CN" sz="1800" b="1" dirty="0" smtClean="0">
                        <a:latin typeface="Arial" charset="0"/>
                        <a:cs typeface="Arial" charset="0"/>
                      </a:rPr>
                      <a:t>/ </a:t>
                    </a:r>
                    <a:r>
                      <a:rPr lang="en-US" altLang="zh-CN" sz="1800" b="1" dirty="0" err="1" smtClean="0">
                        <a:latin typeface="Arial" charset="0"/>
                        <a:cs typeface="Arial" charset="0"/>
                      </a:rPr>
                      <a:t>Địa</a:t>
                    </a:r>
                    <a:r>
                      <a:rPr lang="en-US" altLang="zh-CN" sz="1800" b="1" dirty="0" smtClean="0">
                        <a:latin typeface="Arial" charset="0"/>
                        <a:cs typeface="Arial" charset="0"/>
                      </a:rPr>
                      <a:t> </a:t>
                    </a:r>
                    <a:r>
                      <a:rPr lang="en-US" altLang="zh-CN" sz="1800" b="1" dirty="0" err="1" smtClean="0">
                        <a:latin typeface="Arial" charset="0"/>
                        <a:cs typeface="Arial" charset="0"/>
                      </a:rPr>
                      <a:t>điểm</a:t>
                    </a:r>
                    <a:endParaRPr lang="en-US" altLang="zh-CN" sz="1800" b="1" dirty="0">
                      <a:latin typeface="Arial" charset="0"/>
                      <a:cs typeface="Arial" charset="0"/>
                    </a:endParaRPr>
                  </a:p>
                </p:txBody>
              </p:sp>
              <p:sp>
                <p:nvSpPr>
                  <p:cNvPr id="312437" name="Rectangle 80"/>
                  <p:cNvSpPr>
                    <a:spLocks noChangeArrowheads="1"/>
                  </p:cNvSpPr>
                  <p:nvPr/>
                </p:nvSpPr>
                <p:spPr bwMode="auto">
                  <a:xfrm>
                    <a:off x="0" y="2456"/>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24" name="Group 85"/>
              <p:cNvGrpSpPr>
                <a:grpSpLocks/>
              </p:cNvGrpSpPr>
              <p:nvPr/>
            </p:nvGrpSpPr>
            <p:grpSpPr bwMode="auto">
              <a:xfrm>
                <a:off x="1029" y="2456"/>
                <a:ext cx="1562" cy="633"/>
                <a:chOff x="1029" y="2456"/>
                <a:chExt cx="1562" cy="633"/>
              </a:xfrm>
            </p:grpSpPr>
            <p:sp>
              <p:nvSpPr>
                <p:cNvPr id="312432" name="Rectangle 18"/>
                <p:cNvSpPr>
                  <a:spLocks noChangeArrowheads="1"/>
                </p:cNvSpPr>
                <p:nvPr/>
              </p:nvSpPr>
              <p:spPr bwMode="auto">
                <a:xfrm>
                  <a:off x="1072" y="2456"/>
                  <a:ext cx="147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Gamaliên</a:t>
                  </a:r>
                  <a:r>
                    <a:rPr lang="en-US" altLang="zh-CN" sz="1800" b="1" dirty="0" smtClean="0">
                      <a:latin typeface="Arial" charset="0"/>
                      <a:cs typeface="Arial" charset="0"/>
                    </a:rPr>
                    <a:t> </a:t>
                  </a:r>
                  <a:r>
                    <a:rPr lang="en-US" altLang="zh-CN" sz="1800" b="1" dirty="0" err="1" smtClean="0">
                      <a:latin typeface="Arial" charset="0"/>
                      <a:cs typeface="Arial" charset="0"/>
                    </a:rPr>
                    <a:t>tại</a:t>
                  </a:r>
                  <a:r>
                    <a:rPr lang="en-US" altLang="zh-CN" sz="1800" b="1" dirty="0" smtClean="0">
                      <a:latin typeface="Arial" charset="0"/>
                      <a:cs typeface="Arial" charset="0"/>
                    </a:rPr>
                    <a:t> </a:t>
                  </a:r>
                  <a:r>
                    <a:rPr lang="en-US" altLang="zh-CN" sz="1800" b="1" dirty="0" err="1" smtClean="0">
                      <a:latin typeface="Arial" charset="0"/>
                      <a:cs typeface="Arial" charset="0"/>
                    </a:rPr>
                    <a:t>Giêrusalem</a:t>
                  </a:r>
                  <a:r>
                    <a:rPr lang="en-US" altLang="zh-CN" sz="1800" b="1" dirty="0" smtClean="0">
                      <a:latin typeface="Arial" charset="0"/>
                      <a:cs typeface="Arial" charset="0"/>
                    </a:rPr>
                    <a:t> </a:t>
                  </a:r>
                  <a:r>
                    <a:rPr lang="en-US" altLang="zh-CN" sz="1800" b="1" dirty="0">
                      <a:latin typeface="Arial" charset="0"/>
                      <a:cs typeface="Arial" charset="0"/>
                    </a:rPr>
                    <a:t>(22:3)</a:t>
                  </a:r>
                </a:p>
              </p:txBody>
            </p:sp>
            <p:sp>
              <p:nvSpPr>
                <p:cNvPr id="312433" name="Rectangle 84"/>
                <p:cNvSpPr>
                  <a:spLocks noChangeArrowheads="1"/>
                </p:cNvSpPr>
                <p:nvPr/>
              </p:nvSpPr>
              <p:spPr bwMode="auto">
                <a:xfrm>
                  <a:off x="1029" y="2456"/>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25" name="Group 87"/>
              <p:cNvGrpSpPr>
                <a:grpSpLocks/>
              </p:cNvGrpSpPr>
              <p:nvPr/>
            </p:nvGrpSpPr>
            <p:grpSpPr bwMode="auto">
              <a:xfrm>
                <a:off x="2591" y="2456"/>
                <a:ext cx="1526" cy="633"/>
                <a:chOff x="2591" y="2456"/>
                <a:chExt cx="1526" cy="633"/>
              </a:xfrm>
            </p:grpSpPr>
            <p:sp>
              <p:nvSpPr>
                <p:cNvPr id="312430" name="Rectangle 19"/>
                <p:cNvSpPr>
                  <a:spLocks noChangeArrowheads="1"/>
                </p:cNvSpPr>
                <p:nvPr/>
              </p:nvSpPr>
              <p:spPr bwMode="auto">
                <a:xfrm>
                  <a:off x="2634" y="2456"/>
                  <a:ext cx="144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r>
                    <a:rPr lang="en-US" altLang="zh-CN" sz="1800" b="1" dirty="0" err="1" smtClean="0">
                      <a:latin typeface="Arial" charset="0"/>
                      <a:cs typeface="Arial" charset="0"/>
                    </a:rPr>
                    <a:t>Chúa</a:t>
                  </a:r>
                  <a:r>
                    <a:rPr lang="en-US" altLang="zh-CN" sz="1800" b="1" dirty="0" smtClean="0">
                      <a:latin typeface="Arial" charset="0"/>
                      <a:cs typeface="Arial" charset="0"/>
                    </a:rPr>
                    <a:t> </a:t>
                  </a:r>
                  <a:r>
                    <a:rPr lang="en-US" altLang="zh-CN" sz="1800" b="1" dirty="0" err="1" smtClean="0">
                      <a:latin typeface="Arial" charset="0"/>
                      <a:cs typeface="Arial" charset="0"/>
                    </a:rPr>
                    <a:t>tại</a:t>
                  </a:r>
                  <a:r>
                    <a:rPr lang="en-US" altLang="zh-CN" sz="1800" b="1" dirty="0" smtClean="0">
                      <a:latin typeface="Arial" charset="0"/>
                      <a:cs typeface="Arial" charset="0"/>
                    </a:rPr>
                    <a:t> </a:t>
                  </a:r>
                  <a:r>
                    <a:rPr lang="en-US" altLang="zh-CN" sz="1800" b="1" dirty="0" err="1" smtClean="0">
                      <a:latin typeface="Arial" charset="0"/>
                      <a:cs typeface="Arial" charset="0"/>
                    </a:rPr>
                    <a:t>Arabi</a:t>
                  </a:r>
                  <a:r>
                    <a:rPr lang="en-US" altLang="zh-CN" sz="1800" b="1" dirty="0" smtClean="0">
                      <a:latin typeface="Arial" charset="0"/>
                      <a:cs typeface="Arial" charset="0"/>
                    </a:rPr>
                    <a:t> </a:t>
                  </a:r>
                  <a:r>
                    <a:rPr lang="en-US" altLang="zh-CN" sz="1800" b="1" dirty="0">
                      <a:latin typeface="Arial" charset="0"/>
                      <a:cs typeface="Arial" charset="0"/>
                    </a:rPr>
                    <a:t>&amp; </a:t>
                  </a:r>
                  <a:r>
                    <a:rPr lang="en-US" altLang="zh-CN" b="1" dirty="0" err="1" smtClean="0">
                      <a:latin typeface="Arial" charset="0"/>
                      <a:cs typeface="Arial" charset="0"/>
                    </a:rPr>
                    <a:t>Đ</a:t>
                  </a:r>
                  <a:r>
                    <a:rPr lang="en-US" altLang="zh-CN" sz="1800" b="1" dirty="0" err="1" smtClean="0">
                      <a:latin typeface="Arial" charset="0"/>
                      <a:cs typeface="Arial" charset="0"/>
                    </a:rPr>
                    <a:t>amách</a:t>
                  </a:r>
                  <a:r>
                    <a:rPr lang="en-US" altLang="zh-CN" sz="1800" b="1" dirty="0" smtClean="0">
                      <a:latin typeface="Arial" charset="0"/>
                      <a:cs typeface="Arial" charset="0"/>
                    </a:rPr>
                    <a:t> </a:t>
                  </a:r>
                  <a:endParaRPr lang="en-US" altLang="zh-CN" sz="1800" b="1" dirty="0">
                    <a:latin typeface="Arial" charset="0"/>
                    <a:cs typeface="Arial" charset="0"/>
                  </a:endParaRPr>
                </a:p>
                <a:p>
                  <a:pPr eaLnBrk="0" hangingPunct="0"/>
                  <a:r>
                    <a:rPr lang="en-US" altLang="zh-CN" sz="1800" b="1" dirty="0">
                      <a:latin typeface="Arial" charset="0"/>
                      <a:cs typeface="Arial" charset="0"/>
                    </a:rPr>
                    <a:t>(</a:t>
                  </a:r>
                  <a:r>
                    <a:rPr lang="en-US" altLang="zh-CN" sz="1800" b="1" dirty="0" err="1" smtClean="0">
                      <a:latin typeface="Arial" charset="0"/>
                      <a:cs typeface="Arial" charset="0"/>
                    </a:rPr>
                    <a:t>Ga</a:t>
                  </a:r>
                  <a:r>
                    <a:rPr lang="en-US" altLang="zh-CN" sz="1800" b="1" dirty="0" smtClean="0">
                      <a:latin typeface="Arial" charset="0"/>
                      <a:cs typeface="Arial" charset="0"/>
                    </a:rPr>
                    <a:t> </a:t>
                  </a:r>
                  <a:r>
                    <a:rPr lang="en-US" altLang="zh-CN" sz="1800" b="1" dirty="0">
                      <a:latin typeface="Arial" charset="0"/>
                      <a:cs typeface="Arial" charset="0"/>
                    </a:rPr>
                    <a:t>1:17)</a:t>
                  </a:r>
                </a:p>
              </p:txBody>
            </p:sp>
            <p:sp>
              <p:nvSpPr>
                <p:cNvPr id="312431" name="Rectangle 86"/>
                <p:cNvSpPr>
                  <a:spLocks noChangeArrowheads="1"/>
                </p:cNvSpPr>
                <p:nvPr/>
              </p:nvSpPr>
              <p:spPr bwMode="auto">
                <a:xfrm>
                  <a:off x="2591" y="2456"/>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26" name="Group 91"/>
              <p:cNvGrpSpPr>
                <a:grpSpLocks/>
              </p:cNvGrpSpPr>
              <p:nvPr/>
            </p:nvGrpSpPr>
            <p:grpSpPr bwMode="auto">
              <a:xfrm>
                <a:off x="0" y="3089"/>
                <a:ext cx="1029" cy="518"/>
                <a:chOff x="0" y="3089"/>
                <a:chExt cx="1029" cy="518"/>
              </a:xfrm>
            </p:grpSpPr>
            <p:sp>
              <p:nvSpPr>
                <p:cNvPr id="312426" name="Rectangle 90"/>
                <p:cNvSpPr>
                  <a:spLocks noChangeArrowheads="1"/>
                </p:cNvSpPr>
                <p:nvPr/>
              </p:nvSpPr>
              <p:spPr bwMode="auto">
                <a:xfrm>
                  <a:off x="0" y="3089"/>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27" name="Group 89"/>
                <p:cNvGrpSpPr>
                  <a:grpSpLocks/>
                </p:cNvGrpSpPr>
                <p:nvPr/>
              </p:nvGrpSpPr>
              <p:grpSpPr bwMode="auto">
                <a:xfrm>
                  <a:off x="0" y="3089"/>
                  <a:ext cx="1029" cy="518"/>
                  <a:chOff x="0" y="3089"/>
                  <a:chExt cx="1029" cy="518"/>
                </a:xfrm>
              </p:grpSpPr>
              <p:sp>
                <p:nvSpPr>
                  <p:cNvPr id="312428" name="Rectangle 20"/>
                  <p:cNvSpPr>
                    <a:spLocks noChangeArrowheads="1"/>
                  </p:cNvSpPr>
                  <p:nvPr/>
                </p:nvSpPr>
                <p:spPr bwMode="auto">
                  <a:xfrm>
                    <a:off x="43" y="3089"/>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Cách</a:t>
                    </a:r>
                    <a:r>
                      <a:rPr lang="en-US" altLang="zh-CN" sz="1800" b="1" dirty="0" smtClean="0">
                        <a:latin typeface="Arial" charset="0"/>
                        <a:cs typeface="Arial" charset="0"/>
                      </a:rPr>
                      <a:t> </a:t>
                    </a:r>
                    <a:r>
                      <a:rPr lang="en-US" altLang="zh-CN" sz="1800" b="1" dirty="0" err="1" smtClean="0">
                        <a:latin typeface="Arial" charset="0"/>
                        <a:cs typeface="Arial" charset="0"/>
                      </a:rPr>
                      <a:t>giáo</a:t>
                    </a:r>
                    <a:r>
                      <a:rPr lang="en-US" altLang="zh-CN" sz="1800" b="1" dirty="0" smtClean="0">
                        <a:latin typeface="Arial" charset="0"/>
                        <a:cs typeface="Arial" charset="0"/>
                      </a:rPr>
                      <a:t> </a:t>
                    </a:r>
                    <a:r>
                      <a:rPr lang="en-US" altLang="zh-CN" sz="1800" b="1" dirty="0" err="1" smtClean="0">
                        <a:latin typeface="Arial" charset="0"/>
                        <a:cs typeface="Arial" charset="0"/>
                      </a:rPr>
                      <a:t>dục</a:t>
                    </a:r>
                    <a:endParaRPr lang="en-US" altLang="zh-CN" sz="1800" b="1" dirty="0">
                      <a:latin typeface="Arial" charset="0"/>
                      <a:cs typeface="Arial" charset="0"/>
                    </a:endParaRPr>
                  </a:p>
                </p:txBody>
              </p:sp>
              <p:sp>
                <p:nvSpPr>
                  <p:cNvPr id="312429" name="Rectangle 88"/>
                  <p:cNvSpPr>
                    <a:spLocks noChangeArrowheads="1"/>
                  </p:cNvSpPr>
                  <p:nvPr/>
                </p:nvSpPr>
                <p:spPr bwMode="auto">
                  <a:xfrm>
                    <a:off x="0" y="3089"/>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28" name="Group 93"/>
              <p:cNvGrpSpPr>
                <a:grpSpLocks/>
              </p:cNvGrpSpPr>
              <p:nvPr/>
            </p:nvGrpSpPr>
            <p:grpSpPr bwMode="auto">
              <a:xfrm>
                <a:off x="1029" y="3089"/>
                <a:ext cx="1562" cy="518"/>
                <a:chOff x="1029" y="3089"/>
                <a:chExt cx="1562" cy="518"/>
              </a:xfrm>
            </p:grpSpPr>
            <p:sp>
              <p:nvSpPr>
                <p:cNvPr id="312424" name="Rectangle 21"/>
                <p:cNvSpPr>
                  <a:spLocks noChangeArrowheads="1"/>
                </p:cNvSpPr>
                <p:nvPr/>
              </p:nvSpPr>
              <p:spPr bwMode="auto">
                <a:xfrm>
                  <a:off x="1046" y="3089"/>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err="1" smtClean="0">
                      <a:latin typeface="Arial" charset="0"/>
                      <a:cs typeface="Arial" charset="0"/>
                    </a:rPr>
                    <a:t>Chính</a:t>
                  </a:r>
                  <a:r>
                    <a:rPr lang="en-US" altLang="zh-CN" sz="1800" b="1" dirty="0" smtClean="0">
                      <a:latin typeface="Arial" charset="0"/>
                      <a:cs typeface="Arial" charset="0"/>
                    </a:rPr>
                    <a:t> </a:t>
                  </a:r>
                  <a:r>
                    <a:rPr lang="en-US" altLang="zh-CN" sz="1800" b="1" dirty="0" err="1" smtClean="0">
                      <a:latin typeface="Arial" charset="0"/>
                      <a:cs typeface="Arial" charset="0"/>
                    </a:rPr>
                    <a:t>thức</a:t>
                  </a:r>
                  <a:endParaRPr lang="en-US" altLang="zh-CN" sz="1800" b="1" dirty="0">
                    <a:latin typeface="Arial" charset="0"/>
                    <a:cs typeface="Arial" charset="0"/>
                  </a:endParaRPr>
                </a:p>
              </p:txBody>
            </p:sp>
            <p:sp>
              <p:nvSpPr>
                <p:cNvPr id="312425" name="Rectangle 92"/>
                <p:cNvSpPr>
                  <a:spLocks noChangeArrowheads="1"/>
                </p:cNvSpPr>
                <p:nvPr/>
              </p:nvSpPr>
              <p:spPr bwMode="auto">
                <a:xfrm>
                  <a:off x="1029" y="3089"/>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29" name="Group 95"/>
              <p:cNvGrpSpPr>
                <a:grpSpLocks/>
              </p:cNvGrpSpPr>
              <p:nvPr/>
            </p:nvGrpSpPr>
            <p:grpSpPr bwMode="auto">
              <a:xfrm>
                <a:off x="2591" y="3089"/>
                <a:ext cx="1526" cy="518"/>
                <a:chOff x="2591" y="3089"/>
                <a:chExt cx="1526" cy="518"/>
              </a:xfrm>
            </p:grpSpPr>
            <p:sp>
              <p:nvSpPr>
                <p:cNvPr id="312422" name="Rectangle 22"/>
                <p:cNvSpPr>
                  <a:spLocks noChangeArrowheads="1"/>
                </p:cNvSpPr>
                <p:nvPr/>
              </p:nvSpPr>
              <p:spPr bwMode="auto">
                <a:xfrm>
                  <a:off x="2609" y="3089"/>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err="1" smtClean="0">
                      <a:latin typeface="Arial" charset="0"/>
                      <a:cs typeface="Arial" charset="0"/>
                    </a:rPr>
                    <a:t>Không</a:t>
                  </a:r>
                  <a:r>
                    <a:rPr lang="en-US" altLang="zh-CN" sz="1800" b="1" dirty="0" smtClean="0">
                      <a:latin typeface="Arial" charset="0"/>
                      <a:cs typeface="Arial" charset="0"/>
                    </a:rPr>
                    <a:t> </a:t>
                  </a:r>
                  <a:r>
                    <a:rPr lang="en-US" altLang="zh-CN" sz="1800" b="1" dirty="0" err="1" smtClean="0">
                      <a:latin typeface="Arial" charset="0"/>
                      <a:cs typeface="Arial" charset="0"/>
                    </a:rPr>
                    <a:t>chính</a:t>
                  </a:r>
                  <a:r>
                    <a:rPr lang="en-US" altLang="zh-CN" sz="1800" b="1" dirty="0" smtClean="0">
                      <a:latin typeface="Arial" charset="0"/>
                      <a:cs typeface="Arial" charset="0"/>
                    </a:rPr>
                    <a:t> </a:t>
                  </a:r>
                  <a:r>
                    <a:rPr lang="en-US" altLang="zh-CN" sz="1800" b="1" dirty="0" err="1" smtClean="0">
                      <a:latin typeface="Arial" charset="0"/>
                      <a:cs typeface="Arial" charset="0"/>
                    </a:rPr>
                    <a:t>thức</a:t>
                  </a:r>
                  <a:endParaRPr lang="en-US" altLang="zh-CN" sz="1800" b="1" dirty="0">
                    <a:latin typeface="Arial" charset="0"/>
                    <a:cs typeface="Arial" charset="0"/>
                  </a:endParaRPr>
                </a:p>
              </p:txBody>
            </p:sp>
            <p:sp>
              <p:nvSpPr>
                <p:cNvPr id="312423" name="Rectangle 94"/>
                <p:cNvSpPr>
                  <a:spLocks noChangeArrowheads="1"/>
                </p:cNvSpPr>
                <p:nvPr/>
              </p:nvSpPr>
              <p:spPr bwMode="auto">
                <a:xfrm>
                  <a:off x="2591" y="3089"/>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0" name="Group 99"/>
              <p:cNvGrpSpPr>
                <a:grpSpLocks/>
              </p:cNvGrpSpPr>
              <p:nvPr/>
            </p:nvGrpSpPr>
            <p:grpSpPr bwMode="auto">
              <a:xfrm>
                <a:off x="0" y="3607"/>
                <a:ext cx="1029" cy="518"/>
                <a:chOff x="0" y="3607"/>
                <a:chExt cx="1029" cy="518"/>
              </a:xfrm>
            </p:grpSpPr>
            <p:sp>
              <p:nvSpPr>
                <p:cNvPr id="312418" name="Rectangle 98"/>
                <p:cNvSpPr>
                  <a:spLocks noChangeArrowheads="1"/>
                </p:cNvSpPr>
                <p:nvPr/>
              </p:nvSpPr>
              <p:spPr bwMode="auto">
                <a:xfrm>
                  <a:off x="0" y="360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 name="Group 97"/>
                <p:cNvGrpSpPr>
                  <a:grpSpLocks/>
                </p:cNvGrpSpPr>
                <p:nvPr/>
              </p:nvGrpSpPr>
              <p:grpSpPr bwMode="auto">
                <a:xfrm>
                  <a:off x="0" y="3607"/>
                  <a:ext cx="1029" cy="518"/>
                  <a:chOff x="0" y="3607"/>
                  <a:chExt cx="1029" cy="518"/>
                </a:xfrm>
              </p:grpSpPr>
              <p:sp>
                <p:nvSpPr>
                  <p:cNvPr id="312420" name="Rectangle 23"/>
                  <p:cNvSpPr>
                    <a:spLocks noChangeArrowheads="1"/>
                  </p:cNvSpPr>
                  <p:nvPr/>
                </p:nvSpPr>
                <p:spPr bwMode="auto">
                  <a:xfrm>
                    <a:off x="43" y="3607"/>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b="1" dirty="0" err="1" smtClean="0">
                        <a:latin typeface="Arial" charset="0"/>
                        <a:cs typeface="Arial" charset="0"/>
                      </a:rPr>
                      <a:t>Đam</a:t>
                    </a:r>
                    <a:r>
                      <a:rPr lang="en-US" altLang="zh-CN" b="1" dirty="0" smtClean="0">
                        <a:latin typeface="Arial" charset="0"/>
                        <a:cs typeface="Arial" charset="0"/>
                      </a:rPr>
                      <a:t> </a:t>
                    </a:r>
                    <a:r>
                      <a:rPr lang="en-US" altLang="zh-CN" b="1" dirty="0" err="1" smtClean="0">
                        <a:latin typeface="Arial" charset="0"/>
                        <a:cs typeface="Arial" charset="0"/>
                      </a:rPr>
                      <a:t>mê</a:t>
                    </a:r>
                    <a:endParaRPr lang="en-US" altLang="zh-CN" sz="1800" b="1" dirty="0">
                      <a:latin typeface="Arial" charset="0"/>
                      <a:cs typeface="Arial" charset="0"/>
                    </a:endParaRPr>
                  </a:p>
                </p:txBody>
              </p:sp>
              <p:sp>
                <p:nvSpPr>
                  <p:cNvPr id="312421" name="Rectangle 96"/>
                  <p:cNvSpPr>
                    <a:spLocks noChangeArrowheads="1"/>
                  </p:cNvSpPr>
                  <p:nvPr/>
                </p:nvSpPr>
                <p:spPr bwMode="auto">
                  <a:xfrm>
                    <a:off x="0" y="3607"/>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20" name="Group 101"/>
              <p:cNvGrpSpPr>
                <a:grpSpLocks/>
              </p:cNvGrpSpPr>
              <p:nvPr/>
            </p:nvGrpSpPr>
            <p:grpSpPr bwMode="auto">
              <a:xfrm>
                <a:off x="1027" y="3607"/>
                <a:ext cx="1597" cy="518"/>
                <a:chOff x="1027" y="3607"/>
                <a:chExt cx="1597" cy="518"/>
              </a:xfrm>
            </p:grpSpPr>
            <p:sp>
              <p:nvSpPr>
                <p:cNvPr id="312416" name="Rectangle 24"/>
                <p:cNvSpPr>
                  <a:spLocks noChangeArrowheads="1"/>
                </p:cNvSpPr>
                <p:nvPr/>
              </p:nvSpPr>
              <p:spPr bwMode="auto">
                <a:xfrm>
                  <a:off x="1027" y="3607"/>
                  <a:ext cx="159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dirty="0" err="1" smtClean="0">
                      <a:latin typeface="Arial" charset="0"/>
                      <a:cs typeface="Arial" charset="0"/>
                    </a:rPr>
                    <a:t>Nhiệt</a:t>
                  </a:r>
                  <a:r>
                    <a:rPr lang="en-US" altLang="zh-CN" sz="1600" b="1" dirty="0" smtClean="0">
                      <a:latin typeface="Arial" charset="0"/>
                      <a:cs typeface="Arial" charset="0"/>
                    </a:rPr>
                    <a:t> </a:t>
                  </a:r>
                  <a:r>
                    <a:rPr lang="en-US" altLang="zh-CN" sz="1600" b="1" dirty="0" err="1" smtClean="0">
                      <a:latin typeface="Arial" charset="0"/>
                      <a:cs typeface="Arial" charset="0"/>
                    </a:rPr>
                    <a:t>thành</a:t>
                  </a:r>
                  <a:r>
                    <a:rPr lang="en-US" altLang="zh-CN" sz="1600" b="1" dirty="0" smtClean="0">
                      <a:latin typeface="Arial" charset="0"/>
                      <a:cs typeface="Arial" charset="0"/>
                    </a:rPr>
                    <a:t> </a:t>
                  </a:r>
                  <a:r>
                    <a:rPr lang="en-US" altLang="zh-CN" sz="1600" b="1" dirty="0" err="1" smtClean="0">
                      <a:latin typeface="Arial" charset="0"/>
                      <a:cs typeface="Arial" charset="0"/>
                    </a:rPr>
                    <a:t>về</a:t>
                  </a:r>
                  <a:r>
                    <a:rPr lang="en-US" altLang="zh-CN" sz="1600" b="1" dirty="0" smtClean="0">
                      <a:latin typeface="Arial" charset="0"/>
                      <a:cs typeface="Arial" charset="0"/>
                    </a:rPr>
                    <a:t> </a:t>
                  </a:r>
                  <a:r>
                    <a:rPr lang="en-US" altLang="zh-CN" sz="1600" b="1" dirty="0" err="1" smtClean="0">
                      <a:latin typeface="Arial" charset="0"/>
                      <a:cs typeface="Arial" charset="0"/>
                    </a:rPr>
                    <a:t>Luật</a:t>
                  </a:r>
                  <a:r>
                    <a:rPr lang="en-US" altLang="zh-CN" sz="1600" b="1" dirty="0" smtClean="0">
                      <a:latin typeface="Arial" charset="0"/>
                      <a:cs typeface="Arial" charset="0"/>
                    </a:rPr>
                    <a:t> </a:t>
                  </a:r>
                  <a:r>
                    <a:rPr lang="en-US" altLang="zh-CN" sz="1600" b="1" dirty="0" err="1" smtClean="0">
                      <a:latin typeface="Arial" charset="0"/>
                      <a:cs typeface="Arial" charset="0"/>
                    </a:rPr>
                    <a:t>pháp</a:t>
                  </a:r>
                  <a:r>
                    <a:rPr lang="en-US" altLang="zh-CN" sz="1600" b="1" dirty="0" smtClean="0">
                      <a:latin typeface="Arial" charset="0"/>
                      <a:cs typeface="Arial" charset="0"/>
                    </a:rPr>
                    <a:t> (Phil</a:t>
                  </a:r>
                  <a:r>
                    <a:rPr lang="en-US" altLang="zh-CN" sz="1600" b="1" dirty="0">
                      <a:latin typeface="Arial" charset="0"/>
                      <a:cs typeface="Arial" charset="0"/>
                    </a:rPr>
                    <a:t>. 3:5-6)</a:t>
                  </a:r>
                </a:p>
              </p:txBody>
            </p:sp>
            <p:sp>
              <p:nvSpPr>
                <p:cNvPr id="312417" name="Rectangle 100"/>
                <p:cNvSpPr>
                  <a:spLocks noChangeArrowheads="1"/>
                </p:cNvSpPr>
                <p:nvPr/>
              </p:nvSpPr>
              <p:spPr bwMode="auto">
                <a:xfrm>
                  <a:off x="1029" y="3607"/>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23" name="Group 103"/>
              <p:cNvGrpSpPr>
                <a:grpSpLocks/>
              </p:cNvGrpSpPr>
              <p:nvPr/>
            </p:nvGrpSpPr>
            <p:grpSpPr bwMode="auto">
              <a:xfrm>
                <a:off x="2591" y="3607"/>
                <a:ext cx="1526" cy="518"/>
                <a:chOff x="2591" y="3607"/>
                <a:chExt cx="1526" cy="518"/>
              </a:xfrm>
            </p:grpSpPr>
            <p:sp>
              <p:nvSpPr>
                <p:cNvPr id="312414" name="Rectangle 25"/>
                <p:cNvSpPr>
                  <a:spLocks noChangeArrowheads="1"/>
                </p:cNvSpPr>
                <p:nvPr/>
              </p:nvSpPr>
              <p:spPr bwMode="auto">
                <a:xfrm>
                  <a:off x="2609" y="3607"/>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smtClean="0">
                      <a:latin typeface="Arial" charset="0"/>
                      <a:cs typeface="Arial" charset="0"/>
                    </a:rPr>
                    <a:t>    </a:t>
                  </a:r>
                  <a:r>
                    <a:rPr lang="en-US" altLang="zh-CN" sz="1800" b="1" dirty="0" err="1" smtClean="0">
                      <a:latin typeface="Arial" charset="0"/>
                      <a:cs typeface="Arial" charset="0"/>
                    </a:rPr>
                    <a:t>Nhiệt</a:t>
                  </a:r>
                  <a:r>
                    <a:rPr lang="en-US" altLang="zh-CN" sz="1800" b="1" dirty="0" smtClean="0">
                      <a:latin typeface="Arial" charset="0"/>
                      <a:cs typeface="Arial" charset="0"/>
                    </a:rPr>
                    <a:t> </a:t>
                  </a:r>
                  <a:r>
                    <a:rPr lang="en-US" altLang="zh-CN" sz="1800" b="1" dirty="0" err="1" smtClean="0">
                      <a:latin typeface="Arial" charset="0"/>
                      <a:cs typeface="Arial" charset="0"/>
                    </a:rPr>
                    <a:t>thành</a:t>
                  </a:r>
                  <a:r>
                    <a:rPr lang="en-US" altLang="zh-CN" sz="1800" b="1" dirty="0" smtClean="0">
                      <a:latin typeface="Arial" charset="0"/>
                      <a:cs typeface="Arial" charset="0"/>
                    </a:rPr>
                    <a:t> </a:t>
                  </a:r>
                  <a:r>
                    <a:rPr lang="en-US" altLang="zh-CN" sz="1800" b="1" dirty="0" err="1" smtClean="0">
                      <a:latin typeface="Arial" charset="0"/>
                      <a:cs typeface="Arial" charset="0"/>
                    </a:rPr>
                    <a:t>với</a:t>
                  </a:r>
                  <a:r>
                    <a:rPr lang="en-US" altLang="zh-CN" sz="1800" b="1" dirty="0" smtClean="0">
                      <a:latin typeface="Arial" charset="0"/>
                      <a:cs typeface="Arial" charset="0"/>
                    </a:rPr>
                    <a:t> </a:t>
                  </a:r>
                  <a:r>
                    <a:rPr lang="en-US" altLang="zh-CN" sz="1800" b="1" dirty="0" err="1" smtClean="0">
                      <a:latin typeface="Arial" charset="0"/>
                      <a:cs typeface="Arial" charset="0"/>
                    </a:rPr>
                    <a:t>ân</a:t>
                  </a:r>
                  <a:r>
                    <a:rPr lang="en-US" altLang="zh-CN" sz="1800" b="1" dirty="0" smtClean="0">
                      <a:latin typeface="Arial" charset="0"/>
                      <a:cs typeface="Arial" charset="0"/>
                    </a:rPr>
                    <a:t> </a:t>
                  </a:r>
                  <a:r>
                    <a:rPr lang="en-US" altLang="zh-CN" sz="1800" b="1" dirty="0" err="1" smtClean="0">
                      <a:latin typeface="Arial" charset="0"/>
                      <a:cs typeface="Arial" charset="0"/>
                    </a:rPr>
                    <a:t>sủng</a:t>
                  </a:r>
                  <a:r>
                    <a:rPr lang="en-US" altLang="zh-CN" sz="1800" b="1" dirty="0">
                      <a:latin typeface="Arial" charset="0"/>
                      <a:cs typeface="Arial" charset="0"/>
                    </a:rPr>
                    <a:t> </a:t>
                  </a:r>
                </a:p>
              </p:txBody>
            </p:sp>
            <p:sp>
              <p:nvSpPr>
                <p:cNvPr id="312415" name="Rectangle 102"/>
                <p:cNvSpPr>
                  <a:spLocks noChangeArrowheads="1"/>
                </p:cNvSpPr>
                <p:nvPr/>
              </p:nvSpPr>
              <p:spPr bwMode="auto">
                <a:xfrm>
                  <a:off x="2591" y="3607"/>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24" name="Group 107"/>
              <p:cNvGrpSpPr>
                <a:grpSpLocks/>
              </p:cNvGrpSpPr>
              <p:nvPr/>
            </p:nvGrpSpPr>
            <p:grpSpPr bwMode="auto">
              <a:xfrm>
                <a:off x="0" y="4125"/>
                <a:ext cx="1029" cy="518"/>
                <a:chOff x="0" y="4125"/>
                <a:chExt cx="1029" cy="518"/>
              </a:xfrm>
            </p:grpSpPr>
            <p:sp>
              <p:nvSpPr>
                <p:cNvPr id="312410" name="Rectangle 106"/>
                <p:cNvSpPr>
                  <a:spLocks noChangeArrowheads="1"/>
                </p:cNvSpPr>
                <p:nvPr/>
              </p:nvSpPr>
              <p:spPr bwMode="auto">
                <a:xfrm>
                  <a:off x="0" y="4125"/>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25" name="Group 105"/>
                <p:cNvGrpSpPr>
                  <a:grpSpLocks/>
                </p:cNvGrpSpPr>
                <p:nvPr/>
              </p:nvGrpSpPr>
              <p:grpSpPr bwMode="auto">
                <a:xfrm>
                  <a:off x="0" y="4125"/>
                  <a:ext cx="1029" cy="518"/>
                  <a:chOff x="0" y="4125"/>
                  <a:chExt cx="1029" cy="518"/>
                </a:xfrm>
              </p:grpSpPr>
              <p:sp>
                <p:nvSpPr>
                  <p:cNvPr id="312412" name="Rectangle 26"/>
                  <p:cNvSpPr>
                    <a:spLocks noChangeArrowheads="1"/>
                  </p:cNvSpPr>
                  <p:nvPr/>
                </p:nvSpPr>
                <p:spPr bwMode="auto">
                  <a:xfrm>
                    <a:off x="43" y="4125"/>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Bảo</a:t>
                    </a:r>
                    <a:r>
                      <a:rPr lang="en-US" altLang="zh-CN" sz="1800" b="1" dirty="0" smtClean="0">
                        <a:latin typeface="Arial" charset="0"/>
                        <a:cs typeface="Arial" charset="0"/>
                      </a:rPr>
                      <a:t> </a:t>
                    </a:r>
                    <a:r>
                      <a:rPr lang="en-US" altLang="zh-CN" sz="1800" b="1" dirty="0" err="1" smtClean="0">
                        <a:latin typeface="Arial" charset="0"/>
                        <a:cs typeface="Arial" charset="0"/>
                      </a:rPr>
                      <a:t>vệ</a:t>
                    </a:r>
                    <a:endParaRPr lang="en-US" altLang="zh-CN" sz="1800" b="1" dirty="0">
                      <a:latin typeface="Arial" charset="0"/>
                      <a:cs typeface="Arial" charset="0"/>
                    </a:endParaRPr>
                  </a:p>
                </p:txBody>
              </p:sp>
              <p:sp>
                <p:nvSpPr>
                  <p:cNvPr id="312413" name="Rectangle 104"/>
                  <p:cNvSpPr>
                    <a:spLocks noChangeArrowheads="1"/>
                  </p:cNvSpPr>
                  <p:nvPr/>
                </p:nvSpPr>
                <p:spPr bwMode="auto">
                  <a:xfrm>
                    <a:off x="0" y="4125"/>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27" name="Group 109"/>
              <p:cNvGrpSpPr>
                <a:grpSpLocks/>
              </p:cNvGrpSpPr>
              <p:nvPr/>
            </p:nvGrpSpPr>
            <p:grpSpPr bwMode="auto">
              <a:xfrm>
                <a:off x="1029" y="4125"/>
                <a:ext cx="1562" cy="518"/>
                <a:chOff x="1029" y="4125"/>
                <a:chExt cx="1562" cy="518"/>
              </a:xfrm>
            </p:grpSpPr>
            <p:sp>
              <p:nvSpPr>
                <p:cNvPr id="312408" name="Rectangle 27"/>
                <p:cNvSpPr>
                  <a:spLocks noChangeArrowheads="1"/>
                </p:cNvSpPr>
                <p:nvPr/>
              </p:nvSpPr>
              <p:spPr bwMode="auto">
                <a:xfrm>
                  <a:off x="1046" y="4125"/>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smtClean="0">
                      <a:latin typeface="Arial" charset="0"/>
                      <a:cs typeface="Arial" charset="0"/>
                    </a:rPr>
                    <a:t>Do </a:t>
                  </a:r>
                  <a:r>
                    <a:rPr lang="en-US" altLang="zh-CN" sz="1800" b="1" dirty="0" err="1" smtClean="0">
                      <a:latin typeface="Arial" charset="0"/>
                      <a:cs typeface="Arial" charset="0"/>
                    </a:rPr>
                    <a:t>thái</a:t>
                  </a:r>
                  <a:r>
                    <a:rPr lang="en-US" altLang="zh-CN" sz="1800" b="1" dirty="0" smtClean="0">
                      <a:latin typeface="Arial" charset="0"/>
                      <a:cs typeface="Arial" charset="0"/>
                    </a:rPr>
                    <a:t> </a:t>
                  </a:r>
                  <a:r>
                    <a:rPr lang="en-US" altLang="zh-CN" sz="1800" b="1" dirty="0" err="1" smtClean="0">
                      <a:latin typeface="Arial" charset="0"/>
                      <a:cs typeface="Arial" charset="0"/>
                    </a:rPr>
                    <a:t>giáo</a:t>
                  </a:r>
                  <a:endParaRPr lang="en-US" altLang="zh-CN" sz="1800" b="1" dirty="0">
                    <a:latin typeface="Arial" charset="0"/>
                    <a:cs typeface="Arial" charset="0"/>
                  </a:endParaRPr>
                </a:p>
              </p:txBody>
            </p:sp>
            <p:sp>
              <p:nvSpPr>
                <p:cNvPr id="312409" name="Rectangle 108"/>
                <p:cNvSpPr>
                  <a:spLocks noChangeArrowheads="1"/>
                </p:cNvSpPr>
                <p:nvPr/>
              </p:nvSpPr>
              <p:spPr bwMode="auto">
                <a:xfrm>
                  <a:off x="1029" y="4125"/>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28" name="Group 111"/>
              <p:cNvGrpSpPr>
                <a:grpSpLocks/>
              </p:cNvGrpSpPr>
              <p:nvPr/>
            </p:nvGrpSpPr>
            <p:grpSpPr bwMode="auto">
              <a:xfrm>
                <a:off x="2591" y="4125"/>
                <a:ext cx="1526" cy="518"/>
                <a:chOff x="2591" y="4125"/>
                <a:chExt cx="1526" cy="518"/>
              </a:xfrm>
            </p:grpSpPr>
            <p:sp>
              <p:nvSpPr>
                <p:cNvPr id="312406" name="Rectangle 28"/>
                <p:cNvSpPr>
                  <a:spLocks noChangeArrowheads="1"/>
                </p:cNvSpPr>
                <p:nvPr/>
              </p:nvSpPr>
              <p:spPr bwMode="auto">
                <a:xfrm>
                  <a:off x="2609" y="4125"/>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vi-VN" altLang="zh-CN" sz="1800" b="1" dirty="0" smtClean="0">
                      <a:latin typeface="Arial" charset="0"/>
                      <a:cs typeface="Arial" charset="0"/>
                    </a:rPr>
                    <a:t>Cơ-đốc-giáo</a:t>
                  </a:r>
                  <a:r>
                    <a:rPr lang="en-US" altLang="zh-CN" sz="1800" b="1" dirty="0" smtClean="0">
                      <a:latin typeface="Arial" charset="0"/>
                      <a:cs typeface="Arial" charset="0"/>
                    </a:rPr>
                    <a:t> </a:t>
                  </a:r>
                  <a:endParaRPr lang="en-US" altLang="zh-CN" sz="1800" b="1" dirty="0">
                    <a:latin typeface="Arial" charset="0"/>
                    <a:cs typeface="Arial" charset="0"/>
                  </a:endParaRPr>
                </a:p>
              </p:txBody>
            </p:sp>
            <p:sp>
              <p:nvSpPr>
                <p:cNvPr id="312407" name="Rectangle 110"/>
                <p:cNvSpPr>
                  <a:spLocks noChangeArrowheads="1"/>
                </p:cNvSpPr>
                <p:nvPr/>
              </p:nvSpPr>
              <p:spPr bwMode="auto">
                <a:xfrm>
                  <a:off x="2591" y="4125"/>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29" name="Group 115"/>
              <p:cNvGrpSpPr>
                <a:grpSpLocks/>
              </p:cNvGrpSpPr>
              <p:nvPr/>
            </p:nvGrpSpPr>
            <p:grpSpPr bwMode="auto">
              <a:xfrm>
                <a:off x="0" y="4643"/>
                <a:ext cx="1029" cy="518"/>
                <a:chOff x="0" y="4643"/>
                <a:chExt cx="1029" cy="518"/>
              </a:xfrm>
            </p:grpSpPr>
            <p:sp>
              <p:nvSpPr>
                <p:cNvPr id="312402" name="Rectangle 114"/>
                <p:cNvSpPr>
                  <a:spLocks noChangeArrowheads="1"/>
                </p:cNvSpPr>
                <p:nvPr/>
              </p:nvSpPr>
              <p:spPr bwMode="auto">
                <a:xfrm>
                  <a:off x="0" y="4643"/>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30" name="Group 113"/>
                <p:cNvGrpSpPr>
                  <a:grpSpLocks/>
                </p:cNvGrpSpPr>
                <p:nvPr/>
              </p:nvGrpSpPr>
              <p:grpSpPr bwMode="auto">
                <a:xfrm>
                  <a:off x="0" y="4643"/>
                  <a:ext cx="1029" cy="518"/>
                  <a:chOff x="0" y="4643"/>
                  <a:chExt cx="1029" cy="518"/>
                </a:xfrm>
              </p:grpSpPr>
              <p:sp>
                <p:nvSpPr>
                  <p:cNvPr id="312404" name="Rectangle 29"/>
                  <p:cNvSpPr>
                    <a:spLocks noChangeArrowheads="1"/>
                  </p:cNvSpPr>
                  <p:nvPr/>
                </p:nvSpPr>
                <p:spPr bwMode="auto">
                  <a:xfrm>
                    <a:off x="43" y="4643"/>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Thính</a:t>
                    </a:r>
                    <a:r>
                      <a:rPr lang="en-US" altLang="zh-CN" sz="1800" b="1" dirty="0" smtClean="0">
                        <a:latin typeface="Arial" charset="0"/>
                        <a:cs typeface="Arial" charset="0"/>
                      </a:rPr>
                      <a:t> </a:t>
                    </a:r>
                    <a:r>
                      <a:rPr lang="en-US" altLang="zh-CN" sz="1800" b="1" dirty="0" err="1" smtClean="0">
                        <a:latin typeface="Arial" charset="0"/>
                        <a:cs typeface="Arial" charset="0"/>
                      </a:rPr>
                      <a:t>giả</a:t>
                    </a:r>
                    <a:r>
                      <a:rPr lang="en-US" altLang="zh-CN" sz="1800" b="1" dirty="0" smtClean="0">
                        <a:latin typeface="Arial" charset="0"/>
                        <a:cs typeface="Arial" charset="0"/>
                      </a:rPr>
                      <a:t> </a:t>
                    </a:r>
                    <a:endParaRPr lang="en-US" altLang="zh-CN" sz="1800" b="1" dirty="0">
                      <a:latin typeface="Arial" charset="0"/>
                      <a:cs typeface="Arial" charset="0"/>
                    </a:endParaRPr>
                  </a:p>
                </p:txBody>
              </p:sp>
              <p:sp>
                <p:nvSpPr>
                  <p:cNvPr id="312405" name="Rectangle 112"/>
                  <p:cNvSpPr>
                    <a:spLocks noChangeArrowheads="1"/>
                  </p:cNvSpPr>
                  <p:nvPr/>
                </p:nvSpPr>
                <p:spPr bwMode="auto">
                  <a:xfrm>
                    <a:off x="0" y="4643"/>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1" name="Group 117"/>
              <p:cNvGrpSpPr>
                <a:grpSpLocks/>
              </p:cNvGrpSpPr>
              <p:nvPr/>
            </p:nvGrpSpPr>
            <p:grpSpPr bwMode="auto">
              <a:xfrm>
                <a:off x="1029" y="4643"/>
                <a:ext cx="1562" cy="518"/>
                <a:chOff x="1029" y="4643"/>
                <a:chExt cx="1562" cy="518"/>
              </a:xfrm>
            </p:grpSpPr>
            <p:sp>
              <p:nvSpPr>
                <p:cNvPr id="312400" name="Rectangle 30"/>
                <p:cNvSpPr>
                  <a:spLocks noChangeArrowheads="1"/>
                </p:cNvSpPr>
                <p:nvPr/>
              </p:nvSpPr>
              <p:spPr bwMode="auto">
                <a:xfrm>
                  <a:off x="1046" y="4643"/>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err="1" smtClean="0">
                      <a:latin typeface="Arial" charset="0"/>
                      <a:cs typeface="Arial" charset="0"/>
                    </a:rPr>
                    <a:t>Chỉ</a:t>
                  </a:r>
                  <a:r>
                    <a:rPr lang="en-US" altLang="zh-CN" sz="1800" b="1" dirty="0" smtClean="0">
                      <a:latin typeface="Arial" charset="0"/>
                      <a:cs typeface="Arial" charset="0"/>
                    </a:rPr>
                    <a:t> </a:t>
                  </a:r>
                  <a:r>
                    <a:rPr lang="en-US" altLang="zh-CN" sz="1800" b="1" dirty="0" err="1" smtClean="0">
                      <a:latin typeface="Arial" charset="0"/>
                      <a:cs typeface="Arial" charset="0"/>
                    </a:rPr>
                    <a:t>người</a:t>
                  </a:r>
                  <a:r>
                    <a:rPr lang="en-US" altLang="zh-CN" sz="1800" b="1" dirty="0" smtClean="0">
                      <a:latin typeface="Arial" charset="0"/>
                      <a:cs typeface="Arial" charset="0"/>
                    </a:rPr>
                    <a:t> Do </a:t>
                  </a:r>
                  <a:r>
                    <a:rPr lang="en-US" altLang="zh-CN" sz="1800" b="1" dirty="0" err="1" smtClean="0">
                      <a:latin typeface="Arial" charset="0"/>
                      <a:cs typeface="Arial" charset="0"/>
                    </a:rPr>
                    <a:t>thái</a:t>
                  </a:r>
                  <a:r>
                    <a:rPr lang="en-US" altLang="zh-CN" sz="1800" b="1" dirty="0" smtClean="0">
                      <a:latin typeface="Arial" charset="0"/>
                      <a:cs typeface="Arial" charset="0"/>
                    </a:rPr>
                    <a:t> </a:t>
                  </a:r>
                  <a:endParaRPr lang="en-US" altLang="zh-CN" sz="1800" b="1" dirty="0">
                    <a:latin typeface="Arial" charset="0"/>
                    <a:cs typeface="Arial" charset="0"/>
                  </a:endParaRPr>
                </a:p>
              </p:txBody>
            </p:sp>
            <p:sp>
              <p:nvSpPr>
                <p:cNvPr id="312401" name="Rectangle 116"/>
                <p:cNvSpPr>
                  <a:spLocks noChangeArrowheads="1"/>
                </p:cNvSpPr>
                <p:nvPr/>
              </p:nvSpPr>
              <p:spPr bwMode="auto">
                <a:xfrm>
                  <a:off x="1029" y="4643"/>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2" name="Group 119"/>
              <p:cNvGrpSpPr>
                <a:grpSpLocks/>
              </p:cNvGrpSpPr>
              <p:nvPr/>
            </p:nvGrpSpPr>
            <p:grpSpPr bwMode="auto">
              <a:xfrm>
                <a:off x="2591" y="4643"/>
                <a:ext cx="1526" cy="518"/>
                <a:chOff x="2591" y="4643"/>
                <a:chExt cx="1526" cy="518"/>
              </a:xfrm>
            </p:grpSpPr>
            <p:sp>
              <p:nvSpPr>
                <p:cNvPr id="312398" name="Rectangle 31"/>
                <p:cNvSpPr>
                  <a:spLocks noChangeArrowheads="1"/>
                </p:cNvSpPr>
                <p:nvPr/>
              </p:nvSpPr>
              <p:spPr bwMode="auto">
                <a:xfrm>
                  <a:off x="2609" y="4643"/>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b="1" dirty="0" err="1" smtClean="0">
                      <a:latin typeface="Arial" charset="0"/>
                      <a:cs typeface="Arial" charset="0"/>
                    </a:rPr>
                    <a:t>Đa</a:t>
                  </a:r>
                  <a:r>
                    <a:rPr lang="en-US" altLang="zh-CN" b="1" dirty="0" smtClean="0">
                      <a:latin typeface="Arial" charset="0"/>
                      <a:cs typeface="Arial" charset="0"/>
                    </a:rPr>
                    <a:t> </a:t>
                  </a:r>
                  <a:r>
                    <a:rPr lang="en-US" altLang="zh-CN" b="1" dirty="0" err="1" smtClean="0">
                      <a:latin typeface="Arial" charset="0"/>
                      <a:cs typeface="Arial" charset="0"/>
                    </a:rPr>
                    <a:t>số</a:t>
                  </a:r>
                  <a:r>
                    <a:rPr lang="en-US" altLang="zh-CN" b="1" dirty="0" smtClean="0">
                      <a:latin typeface="Arial" charset="0"/>
                      <a:cs typeface="Arial" charset="0"/>
                    </a:rPr>
                    <a:t> </a:t>
                  </a:r>
                  <a:r>
                    <a:rPr lang="en-US" altLang="zh-CN" b="1" dirty="0" err="1" smtClean="0">
                      <a:latin typeface="Arial" charset="0"/>
                      <a:cs typeface="Arial" charset="0"/>
                    </a:rPr>
                    <a:t>là</a:t>
                  </a:r>
                  <a:r>
                    <a:rPr lang="en-US" altLang="zh-CN" b="1" dirty="0" smtClean="0">
                      <a:latin typeface="Arial" charset="0"/>
                      <a:cs typeface="Arial" charset="0"/>
                    </a:rPr>
                    <a:t> </a:t>
                  </a:r>
                  <a:r>
                    <a:rPr lang="en-US" altLang="zh-CN" b="1" dirty="0" err="1" smtClean="0">
                      <a:latin typeface="Arial" charset="0"/>
                      <a:cs typeface="Arial" charset="0"/>
                    </a:rPr>
                    <a:t>Dân</a:t>
                  </a:r>
                  <a:r>
                    <a:rPr lang="en-US" altLang="zh-CN" b="1" dirty="0" smtClean="0">
                      <a:latin typeface="Arial" charset="0"/>
                      <a:cs typeface="Arial" charset="0"/>
                    </a:rPr>
                    <a:t> </a:t>
                  </a:r>
                  <a:r>
                    <a:rPr lang="en-US" altLang="zh-CN" b="1" dirty="0" err="1" smtClean="0">
                      <a:latin typeface="Arial" charset="0"/>
                      <a:cs typeface="Arial" charset="0"/>
                    </a:rPr>
                    <a:t>Ngoại</a:t>
                  </a:r>
                  <a:r>
                    <a:rPr lang="en-US" altLang="zh-CN" b="1" dirty="0" smtClean="0">
                      <a:latin typeface="Arial" charset="0"/>
                      <a:cs typeface="Arial" charset="0"/>
                    </a:rPr>
                    <a:t>  </a:t>
                  </a:r>
                  <a:endParaRPr lang="en-US" altLang="zh-CN" sz="1800" b="1" dirty="0">
                    <a:latin typeface="Arial" charset="0"/>
                    <a:cs typeface="Arial" charset="0"/>
                  </a:endParaRPr>
                </a:p>
              </p:txBody>
            </p:sp>
            <p:sp>
              <p:nvSpPr>
                <p:cNvPr id="312399" name="Rectangle 118"/>
                <p:cNvSpPr>
                  <a:spLocks noChangeArrowheads="1"/>
                </p:cNvSpPr>
                <p:nvPr/>
              </p:nvSpPr>
              <p:spPr bwMode="auto">
                <a:xfrm>
                  <a:off x="2591" y="4643"/>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3" name="Group 123"/>
              <p:cNvGrpSpPr>
                <a:grpSpLocks/>
              </p:cNvGrpSpPr>
              <p:nvPr/>
            </p:nvGrpSpPr>
            <p:grpSpPr bwMode="auto">
              <a:xfrm>
                <a:off x="0" y="5161"/>
                <a:ext cx="1029" cy="518"/>
                <a:chOff x="0" y="5161"/>
                <a:chExt cx="1029" cy="518"/>
              </a:xfrm>
            </p:grpSpPr>
            <p:sp>
              <p:nvSpPr>
                <p:cNvPr id="312394" name="Rectangle 122"/>
                <p:cNvSpPr>
                  <a:spLocks noChangeArrowheads="1"/>
                </p:cNvSpPr>
                <p:nvPr/>
              </p:nvSpPr>
              <p:spPr bwMode="auto">
                <a:xfrm>
                  <a:off x="0" y="5161"/>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34" name="Group 121"/>
                <p:cNvGrpSpPr>
                  <a:grpSpLocks/>
                </p:cNvGrpSpPr>
                <p:nvPr/>
              </p:nvGrpSpPr>
              <p:grpSpPr bwMode="auto">
                <a:xfrm>
                  <a:off x="0" y="5161"/>
                  <a:ext cx="1029" cy="518"/>
                  <a:chOff x="0" y="5161"/>
                  <a:chExt cx="1029" cy="518"/>
                </a:xfrm>
              </p:grpSpPr>
              <p:sp>
                <p:nvSpPr>
                  <p:cNvPr id="312396" name="Rectangle 32"/>
                  <p:cNvSpPr>
                    <a:spLocks noChangeArrowheads="1"/>
                  </p:cNvSpPr>
                  <p:nvPr/>
                </p:nvSpPr>
                <p:spPr bwMode="auto">
                  <a:xfrm>
                    <a:off x="43" y="5161"/>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Thái</a:t>
                    </a:r>
                    <a:r>
                      <a:rPr lang="en-US" altLang="zh-CN" sz="1800" b="1" dirty="0" smtClean="0">
                        <a:latin typeface="Arial" charset="0"/>
                        <a:cs typeface="Arial" charset="0"/>
                      </a:rPr>
                      <a:t> </a:t>
                    </a:r>
                    <a:r>
                      <a:rPr lang="en-US" altLang="zh-CN" sz="1800" b="1" dirty="0" err="1" smtClean="0">
                        <a:latin typeface="Arial" charset="0"/>
                        <a:cs typeface="Arial" charset="0"/>
                      </a:rPr>
                      <a:t>độ</a:t>
                    </a:r>
                    <a:endParaRPr lang="en-US" altLang="zh-CN" sz="1800" b="1" dirty="0">
                      <a:latin typeface="Arial" charset="0"/>
                      <a:cs typeface="Arial" charset="0"/>
                    </a:endParaRPr>
                  </a:p>
                </p:txBody>
              </p:sp>
              <p:sp>
                <p:nvSpPr>
                  <p:cNvPr id="312397" name="Rectangle 120"/>
                  <p:cNvSpPr>
                    <a:spLocks noChangeArrowheads="1"/>
                  </p:cNvSpPr>
                  <p:nvPr/>
                </p:nvSpPr>
                <p:spPr bwMode="auto">
                  <a:xfrm>
                    <a:off x="0" y="5161"/>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5" name="Group 125"/>
              <p:cNvGrpSpPr>
                <a:grpSpLocks/>
              </p:cNvGrpSpPr>
              <p:nvPr/>
            </p:nvGrpSpPr>
            <p:grpSpPr bwMode="auto">
              <a:xfrm>
                <a:off x="1029" y="5161"/>
                <a:ext cx="1562" cy="518"/>
                <a:chOff x="1029" y="5161"/>
                <a:chExt cx="1562" cy="518"/>
              </a:xfrm>
            </p:grpSpPr>
            <p:sp>
              <p:nvSpPr>
                <p:cNvPr id="312392" name="Rectangle 33"/>
                <p:cNvSpPr>
                  <a:spLocks noChangeArrowheads="1"/>
                </p:cNvSpPr>
                <p:nvPr/>
              </p:nvSpPr>
              <p:spPr bwMode="auto">
                <a:xfrm>
                  <a:off x="1053" y="5161"/>
                  <a:ext cx="152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err="1" smtClean="0">
                      <a:latin typeface="Arial" charset="0"/>
                      <a:cs typeface="Arial" charset="0"/>
                    </a:rPr>
                    <a:t>Giết</a:t>
                  </a:r>
                  <a:r>
                    <a:rPr lang="en-US" altLang="zh-CN" sz="1800" b="1" dirty="0" smtClean="0">
                      <a:latin typeface="Arial" charset="0"/>
                      <a:cs typeface="Arial" charset="0"/>
                    </a:rPr>
                    <a:t> </a:t>
                  </a:r>
                  <a:r>
                    <a:rPr lang="vi-VN" altLang="zh-CN" sz="1800" b="1" dirty="0" smtClean="0">
                      <a:latin typeface="Arial" charset="0"/>
                      <a:cs typeface="Arial" charset="0"/>
                    </a:rPr>
                    <a:t>Cơ-đốc-nhâ</a:t>
                  </a:r>
                  <a:r>
                    <a:rPr lang="en-US" altLang="zh-CN" sz="1800" b="1" dirty="0" smtClean="0">
                      <a:latin typeface="Arial" charset="0"/>
                      <a:cs typeface="Arial" charset="0"/>
                    </a:rPr>
                    <a:t>n (22:4</a:t>
                  </a:r>
                  <a:r>
                    <a:rPr lang="en-US" altLang="zh-CN" sz="1800" b="1" dirty="0">
                      <a:latin typeface="Arial" charset="0"/>
                      <a:cs typeface="Arial" charset="0"/>
                    </a:rPr>
                    <a:t>)</a:t>
                  </a:r>
                </a:p>
              </p:txBody>
            </p:sp>
            <p:sp>
              <p:nvSpPr>
                <p:cNvPr id="312393" name="Rectangle 124"/>
                <p:cNvSpPr>
                  <a:spLocks noChangeArrowheads="1"/>
                </p:cNvSpPr>
                <p:nvPr/>
              </p:nvSpPr>
              <p:spPr bwMode="auto">
                <a:xfrm>
                  <a:off x="1029" y="5161"/>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6" name="Group 127"/>
              <p:cNvGrpSpPr>
                <a:grpSpLocks/>
              </p:cNvGrpSpPr>
              <p:nvPr/>
            </p:nvGrpSpPr>
            <p:grpSpPr bwMode="auto">
              <a:xfrm>
                <a:off x="2591" y="5161"/>
                <a:ext cx="1526" cy="518"/>
                <a:chOff x="2591" y="5161"/>
                <a:chExt cx="1526" cy="518"/>
              </a:xfrm>
            </p:grpSpPr>
            <p:sp>
              <p:nvSpPr>
                <p:cNvPr id="312390" name="Rectangle 34"/>
                <p:cNvSpPr>
                  <a:spLocks noChangeArrowheads="1"/>
                </p:cNvSpPr>
                <p:nvPr/>
              </p:nvSpPr>
              <p:spPr bwMode="auto">
                <a:xfrm>
                  <a:off x="2609" y="5161"/>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err="1" smtClean="0">
                      <a:latin typeface="Arial" charset="0"/>
                      <a:cs typeface="Arial" charset="0"/>
                    </a:rPr>
                    <a:t>Chúc</a:t>
                  </a:r>
                  <a:r>
                    <a:rPr lang="en-US" altLang="zh-CN" sz="1800" b="1" dirty="0" smtClean="0">
                      <a:latin typeface="Arial" charset="0"/>
                      <a:cs typeface="Arial" charset="0"/>
                    </a:rPr>
                    <a:t> </a:t>
                  </a:r>
                  <a:r>
                    <a:rPr lang="en-US" altLang="zh-CN" sz="1800" b="1" dirty="0" err="1" smtClean="0">
                      <a:latin typeface="Arial" charset="0"/>
                      <a:cs typeface="Arial" charset="0"/>
                    </a:rPr>
                    <a:t>phước</a:t>
                  </a:r>
                  <a:r>
                    <a:rPr lang="en-US" altLang="zh-CN" sz="1800" b="1" dirty="0" smtClean="0">
                      <a:latin typeface="Arial" charset="0"/>
                      <a:cs typeface="Arial" charset="0"/>
                    </a:rPr>
                    <a:t> </a:t>
                  </a:r>
                  <a:r>
                    <a:rPr lang="en-US" altLang="zh-CN" sz="1800" b="1" dirty="0" err="1" smtClean="0">
                      <a:latin typeface="Arial" charset="0"/>
                      <a:cs typeface="Arial" charset="0"/>
                    </a:rPr>
                    <a:t>mọi</a:t>
                  </a:r>
                  <a:r>
                    <a:rPr lang="en-US" altLang="zh-CN" sz="1800" b="1" dirty="0" smtClean="0">
                      <a:latin typeface="Arial" charset="0"/>
                      <a:cs typeface="Arial" charset="0"/>
                    </a:rPr>
                    <a:t> </a:t>
                  </a:r>
                  <a:r>
                    <a:rPr lang="en-US" altLang="zh-CN" sz="1800" b="1" dirty="0" err="1" smtClean="0">
                      <a:latin typeface="Arial" charset="0"/>
                      <a:cs typeface="Arial" charset="0"/>
                    </a:rPr>
                    <a:t>người</a:t>
                  </a:r>
                  <a:r>
                    <a:rPr lang="en-US" altLang="zh-CN" sz="1800" b="1" dirty="0" smtClean="0">
                      <a:latin typeface="Arial" charset="0"/>
                      <a:cs typeface="Arial" charset="0"/>
                    </a:rPr>
                    <a:t> (23:1</a:t>
                  </a:r>
                  <a:r>
                    <a:rPr lang="en-US" altLang="zh-CN" sz="1800" b="1" dirty="0">
                      <a:latin typeface="Arial" charset="0"/>
                      <a:cs typeface="Arial" charset="0"/>
                    </a:rPr>
                    <a:t>)</a:t>
                  </a:r>
                </a:p>
              </p:txBody>
            </p:sp>
            <p:sp>
              <p:nvSpPr>
                <p:cNvPr id="312391" name="Rectangle 126"/>
                <p:cNvSpPr>
                  <a:spLocks noChangeArrowheads="1"/>
                </p:cNvSpPr>
                <p:nvPr/>
              </p:nvSpPr>
              <p:spPr bwMode="auto">
                <a:xfrm>
                  <a:off x="2591" y="5161"/>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37" name="Group 131"/>
              <p:cNvGrpSpPr>
                <a:grpSpLocks/>
              </p:cNvGrpSpPr>
              <p:nvPr/>
            </p:nvGrpSpPr>
            <p:grpSpPr bwMode="auto">
              <a:xfrm>
                <a:off x="0" y="5679"/>
                <a:ext cx="1029" cy="748"/>
                <a:chOff x="0" y="5679"/>
                <a:chExt cx="1029" cy="748"/>
              </a:xfrm>
            </p:grpSpPr>
            <p:sp>
              <p:nvSpPr>
                <p:cNvPr id="312386" name="Rectangle 130"/>
                <p:cNvSpPr>
                  <a:spLocks noChangeArrowheads="1"/>
                </p:cNvSpPr>
                <p:nvPr/>
              </p:nvSpPr>
              <p:spPr bwMode="auto">
                <a:xfrm>
                  <a:off x="0" y="5679"/>
                  <a:ext cx="1029" cy="74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38" name="Group 129"/>
                <p:cNvGrpSpPr>
                  <a:grpSpLocks/>
                </p:cNvGrpSpPr>
                <p:nvPr/>
              </p:nvGrpSpPr>
              <p:grpSpPr bwMode="auto">
                <a:xfrm>
                  <a:off x="0" y="5679"/>
                  <a:ext cx="1029" cy="748"/>
                  <a:chOff x="0" y="5679"/>
                  <a:chExt cx="1029" cy="748"/>
                </a:xfrm>
              </p:grpSpPr>
              <p:sp>
                <p:nvSpPr>
                  <p:cNvPr id="312388" name="Rectangle 35"/>
                  <p:cNvSpPr>
                    <a:spLocks noChangeArrowheads="1"/>
                  </p:cNvSpPr>
                  <p:nvPr/>
                </p:nvSpPr>
                <p:spPr bwMode="auto">
                  <a:xfrm>
                    <a:off x="43" y="5679"/>
                    <a:ext cx="943" cy="74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b="1" dirty="0" err="1" smtClean="0">
                        <a:latin typeface="Arial" charset="0"/>
                        <a:cs typeface="Arial" charset="0"/>
                      </a:rPr>
                      <a:t>Đối</a:t>
                    </a:r>
                    <a:r>
                      <a:rPr lang="en-US" altLang="zh-CN" b="1" dirty="0" smtClean="0">
                        <a:latin typeface="Arial" charset="0"/>
                        <a:cs typeface="Arial" charset="0"/>
                      </a:rPr>
                      <a:t> </a:t>
                    </a:r>
                    <a:r>
                      <a:rPr lang="en-US" altLang="zh-CN" b="1" dirty="0" err="1" smtClean="0">
                        <a:latin typeface="Arial" charset="0"/>
                        <a:cs typeface="Arial" charset="0"/>
                      </a:rPr>
                      <a:t>thủ</a:t>
                    </a:r>
                    <a:endParaRPr lang="en-US" altLang="zh-CN" sz="1800" b="1" dirty="0">
                      <a:latin typeface="Arial" charset="0"/>
                      <a:cs typeface="Arial" charset="0"/>
                    </a:endParaRPr>
                  </a:p>
                </p:txBody>
              </p:sp>
              <p:sp>
                <p:nvSpPr>
                  <p:cNvPr id="312389" name="Rectangle 128"/>
                  <p:cNvSpPr>
                    <a:spLocks noChangeArrowheads="1"/>
                  </p:cNvSpPr>
                  <p:nvPr/>
                </p:nvSpPr>
                <p:spPr bwMode="auto">
                  <a:xfrm>
                    <a:off x="0" y="5679"/>
                    <a:ext cx="10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39" name="Group 133"/>
              <p:cNvGrpSpPr>
                <a:grpSpLocks/>
              </p:cNvGrpSpPr>
              <p:nvPr/>
            </p:nvGrpSpPr>
            <p:grpSpPr bwMode="auto">
              <a:xfrm>
                <a:off x="1029" y="5679"/>
                <a:ext cx="1562" cy="748"/>
                <a:chOff x="1029" y="5679"/>
                <a:chExt cx="1562" cy="748"/>
              </a:xfrm>
            </p:grpSpPr>
            <p:sp>
              <p:nvSpPr>
                <p:cNvPr id="312384" name="Rectangle 36"/>
                <p:cNvSpPr>
                  <a:spLocks noChangeArrowheads="1"/>
                </p:cNvSpPr>
                <p:nvPr/>
              </p:nvSpPr>
              <p:spPr bwMode="auto">
                <a:xfrm>
                  <a:off x="1046" y="5679"/>
                  <a:ext cx="1528"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pPr algn="ctr"/>
                  <a:r>
                    <a:rPr lang="en-US" altLang="zh-CN" sz="1800" b="1" dirty="0" err="1" smtClean="0">
                      <a:latin typeface="Arial" charset="0"/>
                      <a:cs typeface="Arial" charset="0"/>
                    </a:rPr>
                    <a:t>Chống</a:t>
                  </a:r>
                  <a:r>
                    <a:rPr lang="en-US" altLang="zh-CN" sz="1800" b="1" dirty="0" smtClean="0">
                      <a:latin typeface="Arial" charset="0"/>
                      <a:cs typeface="Arial" charset="0"/>
                    </a:rPr>
                    <a:t> “</a:t>
                  </a:r>
                  <a:r>
                    <a:rPr lang="en-US" altLang="zh-CN" sz="1800" b="1" dirty="0" err="1" smtClean="0">
                      <a:latin typeface="Arial" charset="0"/>
                      <a:cs typeface="Arial" charset="0"/>
                    </a:rPr>
                    <a:t>tà</a:t>
                  </a:r>
                  <a:r>
                    <a:rPr lang="en-US" altLang="zh-CN" sz="1800" b="1" dirty="0" smtClean="0">
                      <a:latin typeface="Arial" charset="0"/>
                      <a:cs typeface="Arial" charset="0"/>
                    </a:rPr>
                    <a:t> </a:t>
                  </a:r>
                  <a:r>
                    <a:rPr lang="en-US" altLang="zh-CN" sz="1800" b="1" dirty="0" err="1" smtClean="0">
                      <a:latin typeface="Arial" charset="0"/>
                      <a:cs typeface="Arial" charset="0"/>
                    </a:rPr>
                    <a:t>giáo</a:t>
                  </a:r>
                  <a:r>
                    <a:rPr lang="en-US" altLang="zh-CN" sz="1800" b="1" dirty="0" smtClean="0">
                      <a:latin typeface="Arial" charset="0"/>
                      <a:cs typeface="Arial" charset="0"/>
                    </a:rPr>
                    <a:t>” </a:t>
                  </a:r>
                  <a:r>
                    <a:rPr lang="en-US" altLang="zh-CN" sz="1800" b="1" dirty="0" err="1" smtClean="0">
                      <a:latin typeface="Arial" charset="0"/>
                      <a:cs typeface="Arial" charset="0"/>
                    </a:rPr>
                    <a:t>gọi</a:t>
                  </a:r>
                  <a:r>
                    <a:rPr lang="en-US" altLang="zh-CN" sz="1800" b="1" dirty="0" smtClean="0">
                      <a:latin typeface="Arial" charset="0"/>
                      <a:cs typeface="Arial" charset="0"/>
                    </a:rPr>
                    <a:t> </a:t>
                  </a:r>
                  <a:r>
                    <a:rPr lang="en-US" altLang="zh-CN" sz="1800" b="1" dirty="0" err="1" smtClean="0">
                      <a:latin typeface="Arial" charset="0"/>
                      <a:cs typeface="Arial" charset="0"/>
                    </a:rPr>
                    <a:t>là</a:t>
                  </a:r>
                  <a:r>
                    <a:rPr lang="en-US" altLang="zh-CN" sz="1800" b="1" dirty="0" smtClean="0">
                      <a:latin typeface="Arial" charset="0"/>
                      <a:cs typeface="Arial" charset="0"/>
                    </a:rPr>
                    <a:t> </a:t>
                  </a:r>
                </a:p>
                <a:p>
                  <a:pPr algn="ctr"/>
                  <a:r>
                    <a:rPr lang="vi-VN" altLang="zh-CN" sz="1800" b="1" dirty="0" smtClean="0">
                      <a:latin typeface="Arial" charset="0"/>
                      <a:cs typeface="Arial" charset="0"/>
                    </a:rPr>
                    <a:t>Cơ-đốc-giáo</a:t>
                  </a:r>
                  <a:r>
                    <a:rPr lang="en-US" altLang="zh-CN" sz="1800" b="1" dirty="0" smtClean="0">
                      <a:latin typeface="Arial" charset="0"/>
                      <a:cs typeface="Arial" charset="0"/>
                    </a:rPr>
                    <a:t> </a:t>
                  </a:r>
                  <a:endParaRPr lang="en-US" altLang="zh-CN" sz="1800" b="1" dirty="0">
                    <a:latin typeface="Arial" charset="0"/>
                    <a:cs typeface="Arial" charset="0"/>
                  </a:endParaRPr>
                </a:p>
              </p:txBody>
            </p:sp>
            <p:sp>
              <p:nvSpPr>
                <p:cNvPr id="312385" name="Rectangle 132"/>
                <p:cNvSpPr>
                  <a:spLocks noChangeArrowheads="1"/>
                </p:cNvSpPr>
                <p:nvPr/>
              </p:nvSpPr>
              <p:spPr bwMode="auto">
                <a:xfrm>
                  <a:off x="1029" y="5679"/>
                  <a:ext cx="156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0" name="Group 135"/>
              <p:cNvGrpSpPr>
                <a:grpSpLocks/>
              </p:cNvGrpSpPr>
              <p:nvPr/>
            </p:nvGrpSpPr>
            <p:grpSpPr bwMode="auto">
              <a:xfrm>
                <a:off x="2591" y="5679"/>
                <a:ext cx="1526" cy="748"/>
                <a:chOff x="2591" y="5679"/>
                <a:chExt cx="1526" cy="748"/>
              </a:xfrm>
            </p:grpSpPr>
            <p:sp>
              <p:nvSpPr>
                <p:cNvPr id="312382" name="Rectangle 37"/>
                <p:cNvSpPr>
                  <a:spLocks noChangeArrowheads="1"/>
                </p:cNvSpPr>
                <p:nvPr/>
              </p:nvSpPr>
              <p:spPr bwMode="auto">
                <a:xfrm>
                  <a:off x="2609" y="5679"/>
                  <a:ext cx="1491"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400" b="1" dirty="0" err="1" smtClean="0">
                      <a:latin typeface="Arial" charset="0"/>
                      <a:cs typeface="Arial" charset="0"/>
                    </a:rPr>
                    <a:t>Chống</a:t>
                  </a:r>
                  <a:r>
                    <a:rPr lang="en-US" altLang="zh-CN" sz="1400" b="1" dirty="0" smtClean="0">
                      <a:latin typeface="Arial" charset="0"/>
                      <a:cs typeface="Arial" charset="0"/>
                    </a:rPr>
                    <a:t> </a:t>
                  </a:r>
                  <a:r>
                    <a:rPr lang="en-US" altLang="zh-CN" sz="1400" b="1" dirty="0" err="1" smtClean="0">
                      <a:latin typeface="Arial" charset="0"/>
                      <a:cs typeface="Arial" charset="0"/>
                    </a:rPr>
                    <a:t>những</a:t>
                  </a:r>
                  <a:r>
                    <a:rPr lang="en-US" altLang="zh-CN" sz="1400" b="1" dirty="0" smtClean="0">
                      <a:latin typeface="Arial" charset="0"/>
                      <a:cs typeface="Arial" charset="0"/>
                    </a:rPr>
                    <a:t> </a:t>
                  </a:r>
                  <a:r>
                    <a:rPr lang="en-US" altLang="zh-CN" sz="1400" b="1" dirty="0" err="1" smtClean="0">
                      <a:latin typeface="Arial" charset="0"/>
                      <a:cs typeface="Arial" charset="0"/>
                    </a:rPr>
                    <a:t>người</a:t>
                  </a:r>
                  <a:r>
                    <a:rPr lang="en-US" altLang="zh-CN" sz="1400" b="1" dirty="0" smtClean="0">
                      <a:latin typeface="Arial" charset="0"/>
                      <a:cs typeface="Arial" charset="0"/>
                    </a:rPr>
                    <a:t> </a:t>
                  </a:r>
                  <a:r>
                    <a:rPr lang="en-US" altLang="zh-CN" sz="1400" b="1" dirty="0" err="1" smtClean="0">
                      <a:latin typeface="Arial" charset="0"/>
                      <a:cs typeface="Arial" charset="0"/>
                    </a:rPr>
                    <a:t>theo</a:t>
                  </a:r>
                  <a:r>
                    <a:rPr lang="en-US" altLang="zh-CN" sz="1400" b="1" dirty="0" smtClean="0">
                      <a:latin typeface="Arial" charset="0"/>
                      <a:cs typeface="Arial" charset="0"/>
                    </a:rPr>
                    <a:t> Do </a:t>
                  </a:r>
                  <a:r>
                    <a:rPr lang="en-US" altLang="zh-CN" sz="1400" b="1" dirty="0" err="1" smtClean="0">
                      <a:latin typeface="Arial" charset="0"/>
                      <a:cs typeface="Arial" charset="0"/>
                    </a:rPr>
                    <a:t>thái</a:t>
                  </a:r>
                  <a:r>
                    <a:rPr lang="en-US" altLang="zh-CN" sz="1400" b="1" dirty="0" smtClean="0">
                      <a:latin typeface="Arial" charset="0"/>
                      <a:cs typeface="Arial" charset="0"/>
                    </a:rPr>
                    <a:t> </a:t>
                  </a:r>
                  <a:r>
                    <a:rPr lang="en-US" altLang="zh-CN" sz="1400" b="1" dirty="0" err="1" smtClean="0">
                      <a:latin typeface="Arial" charset="0"/>
                      <a:cs typeface="Arial" charset="0"/>
                    </a:rPr>
                    <a:t>giáo</a:t>
                  </a:r>
                  <a:r>
                    <a:rPr lang="en-US" altLang="zh-CN" sz="1400" b="1" dirty="0" smtClean="0">
                      <a:latin typeface="Arial" charset="0"/>
                      <a:cs typeface="Arial" charset="0"/>
                    </a:rPr>
                    <a:t>, </a:t>
                  </a:r>
                  <a:r>
                    <a:rPr lang="en-US" altLang="zh-CN" sz="1400" b="1" dirty="0" err="1" smtClean="0">
                      <a:latin typeface="Arial" charset="0"/>
                      <a:cs typeface="Arial" charset="0"/>
                    </a:rPr>
                    <a:t>tôn</a:t>
                  </a:r>
                  <a:r>
                    <a:rPr lang="en-US" altLang="zh-CN" sz="1400" b="1" dirty="0" smtClean="0">
                      <a:latin typeface="Arial" charset="0"/>
                      <a:cs typeface="Arial" charset="0"/>
                    </a:rPr>
                    <a:t> </a:t>
                  </a:r>
                  <a:r>
                    <a:rPr lang="en-US" altLang="zh-CN" sz="1400" b="1" dirty="0" err="1" smtClean="0">
                      <a:latin typeface="Arial" charset="0"/>
                      <a:cs typeface="Arial" charset="0"/>
                    </a:rPr>
                    <a:t>giáo</a:t>
                  </a:r>
                  <a:r>
                    <a:rPr lang="en-US" altLang="zh-CN" sz="1400" b="1" dirty="0" smtClean="0">
                      <a:latin typeface="Arial" charset="0"/>
                      <a:cs typeface="Arial" charset="0"/>
                    </a:rPr>
                    <a:t> </a:t>
                  </a:r>
                  <a:r>
                    <a:rPr lang="en-US" altLang="zh-CN" sz="1400" b="1" dirty="0" err="1" smtClean="0">
                      <a:latin typeface="Arial" charset="0"/>
                      <a:cs typeface="Arial" charset="0"/>
                    </a:rPr>
                    <a:t>huyền</a:t>
                  </a:r>
                  <a:r>
                    <a:rPr lang="en-US" altLang="zh-CN" sz="1400" b="1" dirty="0" smtClean="0">
                      <a:latin typeface="Arial" charset="0"/>
                      <a:cs typeface="Arial" charset="0"/>
                    </a:rPr>
                    <a:t> </a:t>
                  </a:r>
                  <a:r>
                    <a:rPr lang="en-US" altLang="zh-CN" sz="1400" b="1" dirty="0" err="1" smtClean="0">
                      <a:latin typeface="Arial" charset="0"/>
                      <a:cs typeface="Arial" charset="0"/>
                    </a:rPr>
                    <a:t>bí</a:t>
                  </a:r>
                  <a:r>
                    <a:rPr lang="en-US" altLang="zh-CN" sz="1400" b="1" dirty="0" smtClean="0">
                      <a:latin typeface="Arial" charset="0"/>
                      <a:cs typeface="Arial" charset="0"/>
                    </a:rPr>
                    <a:t>, </a:t>
                  </a:r>
                  <a:r>
                    <a:rPr lang="en-US" altLang="zh-CN" sz="1400" b="1" dirty="0" err="1" smtClean="0">
                      <a:latin typeface="Arial" charset="0"/>
                      <a:cs typeface="Arial" charset="0"/>
                    </a:rPr>
                    <a:t>khắc</a:t>
                  </a:r>
                  <a:r>
                    <a:rPr lang="en-US" altLang="zh-CN" sz="1400" b="1" dirty="0" smtClean="0">
                      <a:latin typeface="Arial" charset="0"/>
                      <a:cs typeface="Arial" charset="0"/>
                    </a:rPr>
                    <a:t> </a:t>
                  </a:r>
                  <a:r>
                    <a:rPr lang="en-US" altLang="zh-CN" sz="1400" b="1" dirty="0" err="1" smtClean="0">
                      <a:latin typeface="Arial" charset="0"/>
                      <a:cs typeface="Arial" charset="0"/>
                    </a:rPr>
                    <a:t>kỷ</a:t>
                  </a:r>
                  <a:r>
                    <a:rPr lang="en-US" altLang="zh-CN" sz="1400" b="1" dirty="0" smtClean="0">
                      <a:latin typeface="Arial" charset="0"/>
                      <a:cs typeface="Arial" charset="0"/>
                    </a:rPr>
                    <a:t>,  </a:t>
                  </a:r>
                  <a:r>
                    <a:rPr lang="en-US" altLang="zh-CN" sz="1400" b="1" dirty="0" err="1" smtClean="0">
                      <a:latin typeface="Arial" charset="0"/>
                      <a:cs typeface="Arial" charset="0"/>
                    </a:rPr>
                    <a:t>hưởng</a:t>
                  </a:r>
                  <a:r>
                    <a:rPr lang="en-US" altLang="zh-CN" sz="1400" b="1" dirty="0" smtClean="0">
                      <a:latin typeface="Arial" charset="0"/>
                      <a:cs typeface="Arial" charset="0"/>
                    </a:rPr>
                    <a:t> </a:t>
                  </a:r>
                  <a:r>
                    <a:rPr lang="en-US" altLang="zh-CN" sz="1400" b="1" dirty="0" err="1" smtClean="0">
                      <a:latin typeface="Arial" charset="0"/>
                      <a:cs typeface="Arial" charset="0"/>
                    </a:rPr>
                    <a:t>lạc</a:t>
                  </a:r>
                  <a:r>
                    <a:rPr lang="en-US" altLang="zh-CN" sz="1400" b="1" dirty="0" smtClean="0">
                      <a:latin typeface="Arial" charset="0"/>
                      <a:cs typeface="Arial" charset="0"/>
                    </a:rPr>
                    <a:t>, </a:t>
                  </a:r>
                  <a:r>
                    <a:rPr lang="en-US" altLang="zh-CN" sz="1400" b="1" dirty="0" err="1" smtClean="0">
                      <a:latin typeface="Arial" charset="0"/>
                      <a:cs typeface="Arial" charset="0"/>
                    </a:rPr>
                    <a:t>v.v</a:t>
                  </a:r>
                  <a:r>
                    <a:rPr lang="en-US" altLang="zh-CN" sz="1400" b="1" dirty="0" smtClean="0">
                      <a:latin typeface="Arial" charset="0"/>
                      <a:cs typeface="Arial" charset="0"/>
                    </a:rPr>
                    <a:t>….</a:t>
                  </a:r>
                  <a:endParaRPr lang="en-US" altLang="zh-CN" sz="1400" b="1" dirty="0">
                    <a:latin typeface="Arial" charset="0"/>
                    <a:cs typeface="Arial" charset="0"/>
                  </a:endParaRPr>
                </a:p>
              </p:txBody>
            </p:sp>
            <p:sp>
              <p:nvSpPr>
                <p:cNvPr id="312383" name="Rectangle 134"/>
                <p:cNvSpPr>
                  <a:spLocks noChangeArrowheads="1"/>
                </p:cNvSpPr>
                <p:nvPr/>
              </p:nvSpPr>
              <p:spPr bwMode="auto">
                <a:xfrm>
                  <a:off x="2591" y="5679"/>
                  <a:ext cx="152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1" name="Group 139"/>
              <p:cNvGrpSpPr>
                <a:grpSpLocks/>
              </p:cNvGrpSpPr>
              <p:nvPr/>
            </p:nvGrpSpPr>
            <p:grpSpPr bwMode="auto">
              <a:xfrm>
                <a:off x="0" y="6427"/>
                <a:ext cx="1029" cy="518"/>
                <a:chOff x="0" y="6427"/>
                <a:chExt cx="1029" cy="518"/>
              </a:xfrm>
            </p:grpSpPr>
            <p:sp>
              <p:nvSpPr>
                <p:cNvPr id="312378" name="Rectangle 138"/>
                <p:cNvSpPr>
                  <a:spLocks noChangeArrowheads="1"/>
                </p:cNvSpPr>
                <p:nvPr/>
              </p:nvSpPr>
              <p:spPr bwMode="auto">
                <a:xfrm>
                  <a:off x="0" y="642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42" name="Group 137"/>
                <p:cNvGrpSpPr>
                  <a:grpSpLocks/>
                </p:cNvGrpSpPr>
                <p:nvPr/>
              </p:nvGrpSpPr>
              <p:grpSpPr bwMode="auto">
                <a:xfrm>
                  <a:off x="0" y="6427"/>
                  <a:ext cx="1029" cy="518"/>
                  <a:chOff x="0" y="6427"/>
                  <a:chExt cx="1029" cy="518"/>
                </a:xfrm>
              </p:grpSpPr>
              <p:sp>
                <p:nvSpPr>
                  <p:cNvPr id="312380" name="Rectangle 38"/>
                  <p:cNvSpPr>
                    <a:spLocks noChangeArrowheads="1"/>
                  </p:cNvSpPr>
                  <p:nvPr/>
                </p:nvSpPr>
                <p:spPr bwMode="auto">
                  <a:xfrm>
                    <a:off x="43" y="6427"/>
                    <a:ext cx="943" cy="518"/>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Cầu</a:t>
                    </a:r>
                    <a:r>
                      <a:rPr lang="en-US" altLang="zh-CN" sz="1800" b="1" dirty="0" smtClean="0">
                        <a:latin typeface="Arial" charset="0"/>
                        <a:cs typeface="Arial" charset="0"/>
                      </a:rPr>
                      <a:t> </a:t>
                    </a:r>
                    <a:r>
                      <a:rPr lang="en-US" altLang="zh-CN" sz="1800" b="1" dirty="0" err="1" smtClean="0">
                        <a:latin typeface="Arial" charset="0"/>
                        <a:cs typeface="Arial" charset="0"/>
                      </a:rPr>
                      <a:t>nguyện</a:t>
                    </a:r>
                    <a:endParaRPr lang="en-US" altLang="zh-CN" sz="1800" b="1" dirty="0">
                      <a:latin typeface="Arial" charset="0"/>
                      <a:cs typeface="Arial" charset="0"/>
                    </a:endParaRPr>
                  </a:p>
                </p:txBody>
              </p:sp>
              <p:sp>
                <p:nvSpPr>
                  <p:cNvPr id="312381" name="Rectangle 136"/>
                  <p:cNvSpPr>
                    <a:spLocks noChangeArrowheads="1"/>
                  </p:cNvSpPr>
                  <p:nvPr/>
                </p:nvSpPr>
                <p:spPr bwMode="auto">
                  <a:xfrm>
                    <a:off x="0" y="6427"/>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3" name="Group 141"/>
              <p:cNvGrpSpPr>
                <a:grpSpLocks/>
              </p:cNvGrpSpPr>
              <p:nvPr/>
            </p:nvGrpSpPr>
            <p:grpSpPr bwMode="auto">
              <a:xfrm>
                <a:off x="1029" y="6427"/>
                <a:ext cx="1562" cy="518"/>
                <a:chOff x="1029" y="6427"/>
                <a:chExt cx="1562" cy="518"/>
              </a:xfrm>
            </p:grpSpPr>
            <p:sp>
              <p:nvSpPr>
                <p:cNvPr id="312376" name="Rectangle 39"/>
                <p:cNvSpPr>
                  <a:spLocks noChangeArrowheads="1"/>
                </p:cNvSpPr>
                <p:nvPr/>
              </p:nvSpPr>
              <p:spPr bwMode="auto">
                <a:xfrm>
                  <a:off x="1046" y="6427"/>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dirty="0" err="1" smtClean="0">
                      <a:latin typeface="Arial" charset="0"/>
                      <a:cs typeface="Arial" charset="0"/>
                    </a:rPr>
                    <a:t>Người</a:t>
                  </a:r>
                  <a:r>
                    <a:rPr lang="en-US" altLang="zh-CN" sz="1600" b="1" dirty="0" smtClean="0">
                      <a:latin typeface="Arial" charset="0"/>
                      <a:cs typeface="Arial" charset="0"/>
                    </a:rPr>
                    <a:t> </a:t>
                  </a:r>
                  <a:r>
                    <a:rPr lang="en-US" altLang="zh-CN" sz="1600" b="1" dirty="0" err="1" smtClean="0">
                      <a:latin typeface="Arial" charset="0"/>
                      <a:cs typeface="Arial" charset="0"/>
                    </a:rPr>
                    <a:t>khác</a:t>
                  </a:r>
                  <a:r>
                    <a:rPr lang="en-US" altLang="zh-CN" sz="1600" b="1" dirty="0" smtClean="0">
                      <a:latin typeface="Arial" charset="0"/>
                      <a:cs typeface="Arial" charset="0"/>
                    </a:rPr>
                    <a:t> </a:t>
                  </a:r>
                  <a:r>
                    <a:rPr lang="en-US" altLang="zh-CN" sz="1600" b="1" dirty="0" err="1" smtClean="0">
                      <a:latin typeface="Arial" charset="0"/>
                      <a:cs typeface="Arial" charset="0"/>
                    </a:rPr>
                    <a:t>cầu</a:t>
                  </a:r>
                  <a:r>
                    <a:rPr lang="en-US" altLang="zh-CN" sz="1600" b="1" dirty="0" smtClean="0">
                      <a:latin typeface="Arial" charset="0"/>
                      <a:cs typeface="Arial" charset="0"/>
                    </a:rPr>
                    <a:t> </a:t>
                  </a:r>
                  <a:r>
                    <a:rPr lang="en-US" altLang="zh-CN" sz="1600" b="1" dirty="0" err="1" smtClean="0">
                      <a:latin typeface="Arial" charset="0"/>
                      <a:cs typeface="Arial" charset="0"/>
                    </a:rPr>
                    <a:t>nguyện</a:t>
                  </a:r>
                  <a:r>
                    <a:rPr lang="en-US" altLang="zh-CN" sz="1600" b="1" dirty="0" smtClean="0">
                      <a:latin typeface="Arial" charset="0"/>
                      <a:cs typeface="Arial" charset="0"/>
                    </a:rPr>
                    <a:t> </a:t>
                  </a:r>
                  <a:r>
                    <a:rPr lang="en-US" altLang="zh-CN" sz="1600" b="1" dirty="0" err="1" smtClean="0">
                      <a:latin typeface="Arial" charset="0"/>
                      <a:cs typeface="Arial" charset="0"/>
                    </a:rPr>
                    <a:t>cho</a:t>
                  </a:r>
                  <a:r>
                    <a:rPr lang="en-US" altLang="zh-CN" sz="1600" b="1" dirty="0" smtClean="0">
                      <a:latin typeface="Arial" charset="0"/>
                      <a:cs typeface="Arial" charset="0"/>
                    </a:rPr>
                    <a:t> </a:t>
                  </a:r>
                  <a:r>
                    <a:rPr lang="en-US" altLang="zh-CN" sz="1600" b="1" dirty="0" err="1" smtClean="0">
                      <a:latin typeface="Arial" charset="0"/>
                      <a:cs typeface="Arial" charset="0"/>
                    </a:rPr>
                    <a:t>ông</a:t>
                  </a:r>
                  <a:r>
                    <a:rPr lang="en-US" altLang="zh-CN" sz="1600" b="1" dirty="0" smtClean="0">
                      <a:latin typeface="Arial" charset="0"/>
                      <a:cs typeface="Arial" charset="0"/>
                    </a:rPr>
                    <a:t> (7:60-8:1</a:t>
                  </a:r>
                  <a:r>
                    <a:rPr lang="en-US" altLang="zh-CN" sz="1700" b="1" dirty="0">
                      <a:latin typeface="Arial" charset="0"/>
                      <a:cs typeface="Arial" charset="0"/>
                    </a:rPr>
                    <a:t>)</a:t>
                  </a:r>
                </a:p>
              </p:txBody>
            </p:sp>
            <p:sp>
              <p:nvSpPr>
                <p:cNvPr id="312377" name="Rectangle 140"/>
                <p:cNvSpPr>
                  <a:spLocks noChangeArrowheads="1"/>
                </p:cNvSpPr>
                <p:nvPr/>
              </p:nvSpPr>
              <p:spPr bwMode="auto">
                <a:xfrm>
                  <a:off x="1029" y="6427"/>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4" name="Group 143"/>
              <p:cNvGrpSpPr>
                <a:grpSpLocks/>
              </p:cNvGrpSpPr>
              <p:nvPr/>
            </p:nvGrpSpPr>
            <p:grpSpPr bwMode="auto">
              <a:xfrm>
                <a:off x="2591" y="6427"/>
                <a:ext cx="1526" cy="518"/>
                <a:chOff x="2591" y="6427"/>
                <a:chExt cx="1526" cy="518"/>
              </a:xfrm>
            </p:grpSpPr>
            <p:sp>
              <p:nvSpPr>
                <p:cNvPr id="312374" name="Rectangle 40"/>
                <p:cNvSpPr>
                  <a:spLocks noChangeArrowheads="1"/>
                </p:cNvSpPr>
                <p:nvPr/>
              </p:nvSpPr>
              <p:spPr bwMode="auto">
                <a:xfrm>
                  <a:off x="2609" y="6427"/>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dirty="0" err="1" smtClean="0">
                      <a:latin typeface="Arial" charset="0"/>
                      <a:cs typeface="Arial" charset="0"/>
                    </a:rPr>
                    <a:t>Ông</a:t>
                  </a:r>
                  <a:r>
                    <a:rPr lang="en-US" altLang="zh-CN" sz="1600" b="1" dirty="0" smtClean="0">
                      <a:latin typeface="Arial" charset="0"/>
                      <a:cs typeface="Arial" charset="0"/>
                    </a:rPr>
                    <a:t> </a:t>
                  </a:r>
                  <a:r>
                    <a:rPr lang="en-US" altLang="zh-CN" sz="1600" b="1" dirty="0" err="1" smtClean="0">
                      <a:latin typeface="Arial" charset="0"/>
                      <a:cs typeface="Arial" charset="0"/>
                    </a:rPr>
                    <a:t>cầu</a:t>
                  </a:r>
                  <a:r>
                    <a:rPr lang="en-US" altLang="zh-CN" sz="1600" b="1" dirty="0" smtClean="0">
                      <a:latin typeface="Arial" charset="0"/>
                      <a:cs typeface="Arial" charset="0"/>
                    </a:rPr>
                    <a:t> </a:t>
                  </a:r>
                  <a:r>
                    <a:rPr lang="en-US" altLang="zh-CN" sz="1600" b="1" dirty="0" err="1" smtClean="0">
                      <a:latin typeface="Arial" charset="0"/>
                      <a:cs typeface="Arial" charset="0"/>
                    </a:rPr>
                    <a:t>nguyện</a:t>
                  </a:r>
                  <a:r>
                    <a:rPr lang="en-US" altLang="zh-CN" sz="1600" b="1" dirty="0" smtClean="0">
                      <a:latin typeface="Arial" charset="0"/>
                      <a:cs typeface="Arial" charset="0"/>
                    </a:rPr>
                    <a:t> </a:t>
                  </a:r>
                  <a:r>
                    <a:rPr lang="en-US" altLang="zh-CN" sz="1600" b="1" dirty="0" err="1" smtClean="0">
                      <a:latin typeface="Arial" charset="0"/>
                      <a:cs typeface="Arial" charset="0"/>
                    </a:rPr>
                    <a:t>cho</a:t>
                  </a:r>
                  <a:r>
                    <a:rPr lang="en-US" altLang="zh-CN" sz="1600" b="1" dirty="0" smtClean="0">
                      <a:latin typeface="Arial" charset="0"/>
                      <a:cs typeface="Arial" charset="0"/>
                    </a:rPr>
                    <a:t> </a:t>
                  </a:r>
                  <a:r>
                    <a:rPr lang="en-US" altLang="zh-CN" sz="1600" b="1" dirty="0" err="1" smtClean="0">
                      <a:latin typeface="Arial" charset="0"/>
                      <a:cs typeface="Arial" charset="0"/>
                    </a:rPr>
                    <a:t>người</a:t>
                  </a:r>
                  <a:r>
                    <a:rPr lang="en-US" altLang="zh-CN" sz="1600" b="1" dirty="0" smtClean="0">
                      <a:latin typeface="Arial" charset="0"/>
                      <a:cs typeface="Arial" charset="0"/>
                    </a:rPr>
                    <a:t> </a:t>
                  </a:r>
                  <a:r>
                    <a:rPr lang="en-US" altLang="zh-CN" sz="1600" b="1" dirty="0" err="1" smtClean="0">
                      <a:latin typeface="Arial" charset="0"/>
                      <a:cs typeface="Arial" charset="0"/>
                    </a:rPr>
                    <a:t>khác</a:t>
                  </a:r>
                  <a:endParaRPr lang="en-US" altLang="zh-CN" sz="1600" b="1" dirty="0">
                    <a:latin typeface="Arial" charset="0"/>
                    <a:cs typeface="Arial" charset="0"/>
                  </a:endParaRPr>
                </a:p>
              </p:txBody>
            </p:sp>
            <p:sp>
              <p:nvSpPr>
                <p:cNvPr id="312375" name="Rectangle 142"/>
                <p:cNvSpPr>
                  <a:spLocks noChangeArrowheads="1"/>
                </p:cNvSpPr>
                <p:nvPr/>
              </p:nvSpPr>
              <p:spPr bwMode="auto">
                <a:xfrm>
                  <a:off x="2591" y="6427"/>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5" name="Group 147"/>
              <p:cNvGrpSpPr>
                <a:grpSpLocks/>
              </p:cNvGrpSpPr>
              <p:nvPr/>
            </p:nvGrpSpPr>
            <p:grpSpPr bwMode="auto">
              <a:xfrm>
                <a:off x="-4" y="6892"/>
                <a:ext cx="1033" cy="686"/>
                <a:chOff x="-4" y="6892"/>
                <a:chExt cx="1033" cy="686"/>
              </a:xfrm>
            </p:grpSpPr>
            <p:sp>
              <p:nvSpPr>
                <p:cNvPr id="312370" name="Rectangle 146"/>
                <p:cNvSpPr>
                  <a:spLocks noChangeArrowheads="1"/>
                </p:cNvSpPr>
                <p:nvPr/>
              </p:nvSpPr>
              <p:spPr bwMode="auto">
                <a:xfrm>
                  <a:off x="0" y="6945"/>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a:latin typeface="Arial" charset="0"/>
                    <a:cs typeface="Arial" charset="0"/>
                  </a:endParaRPr>
                </a:p>
              </p:txBody>
            </p:sp>
            <p:grpSp>
              <p:nvGrpSpPr>
                <p:cNvPr id="312346" name="Group 145"/>
                <p:cNvGrpSpPr>
                  <a:grpSpLocks/>
                </p:cNvGrpSpPr>
                <p:nvPr/>
              </p:nvGrpSpPr>
              <p:grpSpPr bwMode="auto">
                <a:xfrm>
                  <a:off x="-4" y="6892"/>
                  <a:ext cx="1033" cy="686"/>
                  <a:chOff x="-4" y="6892"/>
                  <a:chExt cx="1033" cy="686"/>
                </a:xfrm>
              </p:grpSpPr>
              <p:sp>
                <p:nvSpPr>
                  <p:cNvPr id="312372" name="Rectangle 41"/>
                  <p:cNvSpPr>
                    <a:spLocks noChangeArrowheads="1"/>
                  </p:cNvSpPr>
                  <p:nvPr/>
                </p:nvSpPr>
                <p:spPr bwMode="auto">
                  <a:xfrm>
                    <a:off x="-4" y="6892"/>
                    <a:ext cx="943" cy="633"/>
                  </a:xfrm>
                  <a:prstGeom prst="rect">
                    <a:avLst/>
                  </a:prstGeom>
                  <a:solidFill>
                    <a:srgbClr val="C0C0C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rIns="0" anchor="ctr"/>
                  <a:lstStyle/>
                  <a:p>
                    <a:pPr algn="ctr"/>
                    <a:r>
                      <a:rPr lang="en-US" altLang="zh-CN" sz="1800" b="1" dirty="0" err="1" smtClean="0">
                        <a:latin typeface="Arial" charset="0"/>
                        <a:cs typeface="Arial" charset="0"/>
                      </a:rPr>
                      <a:t>Luật</a:t>
                    </a:r>
                    <a:r>
                      <a:rPr lang="en-US" altLang="zh-CN" sz="1800" b="1" dirty="0" smtClean="0">
                        <a:latin typeface="Arial" charset="0"/>
                        <a:cs typeface="Arial" charset="0"/>
                      </a:rPr>
                      <a:t> </a:t>
                    </a:r>
                    <a:r>
                      <a:rPr lang="en-US" altLang="zh-CN" sz="1800" b="1" dirty="0" err="1" smtClean="0">
                        <a:latin typeface="Arial" charset="0"/>
                        <a:cs typeface="Arial" charset="0"/>
                      </a:rPr>
                      <a:t>truyền</a:t>
                    </a:r>
                    <a:r>
                      <a:rPr lang="en-US" altLang="zh-CN" sz="1800" b="1" dirty="0" smtClean="0">
                        <a:latin typeface="Arial" charset="0"/>
                        <a:cs typeface="Arial" charset="0"/>
                      </a:rPr>
                      <a:t> </a:t>
                    </a:r>
                    <a:r>
                      <a:rPr lang="en-US" altLang="zh-CN" sz="1800" b="1" dirty="0" err="1" smtClean="0">
                        <a:latin typeface="Arial" charset="0"/>
                        <a:cs typeface="Arial" charset="0"/>
                      </a:rPr>
                      <a:t>khẩu</a:t>
                    </a:r>
                    <a:endParaRPr lang="en-US" altLang="zh-CN" sz="1800" b="1" dirty="0">
                      <a:latin typeface="Arial" charset="0"/>
                      <a:cs typeface="Arial" charset="0"/>
                    </a:endParaRPr>
                  </a:p>
                </p:txBody>
              </p:sp>
              <p:sp>
                <p:nvSpPr>
                  <p:cNvPr id="312373" name="Rectangle 144"/>
                  <p:cNvSpPr>
                    <a:spLocks noChangeArrowheads="1"/>
                  </p:cNvSpPr>
                  <p:nvPr/>
                </p:nvSpPr>
                <p:spPr bwMode="auto">
                  <a:xfrm>
                    <a:off x="0" y="6945"/>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grpSp>
            <p:nvGrpSpPr>
              <p:cNvPr id="312347" name="Group 149"/>
              <p:cNvGrpSpPr>
                <a:grpSpLocks/>
              </p:cNvGrpSpPr>
              <p:nvPr/>
            </p:nvGrpSpPr>
            <p:grpSpPr bwMode="auto">
              <a:xfrm>
                <a:off x="1029" y="6945"/>
                <a:ext cx="1562" cy="633"/>
                <a:chOff x="1029" y="6945"/>
                <a:chExt cx="1562" cy="633"/>
              </a:xfrm>
            </p:grpSpPr>
            <p:sp>
              <p:nvSpPr>
                <p:cNvPr id="312368" name="Rectangle 42"/>
                <p:cNvSpPr>
                  <a:spLocks noChangeArrowheads="1"/>
                </p:cNvSpPr>
                <p:nvPr/>
              </p:nvSpPr>
              <p:spPr bwMode="auto">
                <a:xfrm>
                  <a:off x="1046" y="6945"/>
                  <a:ext cx="1528"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600" b="1" dirty="0" err="1" smtClean="0">
                      <a:latin typeface="Arial" charset="0"/>
                      <a:cs typeface="Arial" charset="0"/>
                    </a:rPr>
                    <a:t>Chính</a:t>
                  </a:r>
                  <a:r>
                    <a:rPr lang="en-US" altLang="zh-CN" sz="1600" b="1" dirty="0" smtClean="0">
                      <a:latin typeface="Arial" charset="0"/>
                      <a:cs typeface="Arial" charset="0"/>
                    </a:rPr>
                    <a:t> </a:t>
                  </a:r>
                  <a:r>
                    <a:rPr lang="en-US" altLang="zh-CN" sz="1600" b="1" dirty="0" err="1" smtClean="0">
                      <a:latin typeface="Arial" charset="0"/>
                      <a:cs typeface="Arial" charset="0"/>
                    </a:rPr>
                    <a:t>thức</a:t>
                  </a:r>
                  <a:r>
                    <a:rPr lang="en-US" altLang="zh-CN" sz="1600" b="1" dirty="0" smtClean="0">
                      <a:latin typeface="Arial" charset="0"/>
                      <a:cs typeface="Arial" charset="0"/>
                    </a:rPr>
                    <a:t> </a:t>
                  </a:r>
                  <a:r>
                    <a:rPr lang="en-US" altLang="zh-CN" sz="1600" b="1" dirty="0">
                      <a:latin typeface="Arial" charset="0"/>
                      <a:cs typeface="Arial" charset="0"/>
                    </a:rPr>
                    <a:t>613 </a:t>
                  </a:r>
                  <a:r>
                    <a:rPr lang="en-US" altLang="zh-CN" sz="1600" b="1" dirty="0" err="1" smtClean="0">
                      <a:latin typeface="Arial" charset="0"/>
                      <a:cs typeface="Arial" charset="0"/>
                    </a:rPr>
                    <a:t>mạng</a:t>
                  </a:r>
                  <a:r>
                    <a:rPr lang="en-US" altLang="zh-CN" sz="1600" b="1" dirty="0" smtClean="0">
                      <a:latin typeface="Arial" charset="0"/>
                      <a:cs typeface="Arial" charset="0"/>
                    </a:rPr>
                    <a:t> </a:t>
                  </a:r>
                  <a:r>
                    <a:rPr lang="en-US" altLang="zh-CN" sz="1600" b="1" dirty="0" err="1" smtClean="0">
                      <a:latin typeface="Arial" charset="0"/>
                      <a:cs typeface="Arial" charset="0"/>
                    </a:rPr>
                    <a:t>lệnh</a:t>
                  </a:r>
                  <a:r>
                    <a:rPr lang="en-US" altLang="zh-CN" sz="1600" b="1" dirty="0" smtClean="0">
                      <a:latin typeface="Arial" charset="0"/>
                      <a:cs typeface="Arial" charset="0"/>
                    </a:rPr>
                    <a:t> </a:t>
                  </a:r>
                  <a:endParaRPr lang="en-US" altLang="zh-CN" sz="1600" b="1" dirty="0">
                    <a:latin typeface="Arial" charset="0"/>
                    <a:cs typeface="Arial" charset="0"/>
                  </a:endParaRPr>
                </a:p>
                <a:p>
                  <a:pPr eaLnBrk="0" hangingPunct="0"/>
                  <a:r>
                    <a:rPr lang="en-US" altLang="zh-CN" sz="1600" b="1" dirty="0">
                      <a:latin typeface="Arial" charset="0"/>
                      <a:cs typeface="Arial" charset="0"/>
                    </a:rPr>
                    <a:t>(248 </a:t>
                  </a:r>
                  <a:r>
                    <a:rPr lang="en-US" altLang="zh-CN" sz="1600" b="1" dirty="0" err="1" smtClean="0">
                      <a:latin typeface="Arial" charset="0"/>
                      <a:cs typeface="Arial" charset="0"/>
                    </a:rPr>
                    <a:t>tích</a:t>
                  </a:r>
                  <a:r>
                    <a:rPr lang="en-US" altLang="zh-CN" sz="1600" b="1" dirty="0" smtClean="0">
                      <a:latin typeface="Arial" charset="0"/>
                      <a:cs typeface="Arial" charset="0"/>
                    </a:rPr>
                    <a:t> </a:t>
                  </a:r>
                  <a:r>
                    <a:rPr lang="en-US" altLang="zh-CN" sz="1600" b="1" dirty="0" err="1" smtClean="0">
                      <a:latin typeface="Arial" charset="0"/>
                      <a:cs typeface="Arial" charset="0"/>
                    </a:rPr>
                    <a:t>cực</a:t>
                  </a:r>
                  <a:r>
                    <a:rPr lang="en-US" altLang="zh-CN" sz="1600" b="1" dirty="0" smtClean="0">
                      <a:latin typeface="Arial" charset="0"/>
                      <a:cs typeface="Arial" charset="0"/>
                    </a:rPr>
                    <a:t> </a:t>
                  </a:r>
                  <a:r>
                    <a:rPr lang="en-US" altLang="zh-CN" sz="1600" b="1" dirty="0">
                      <a:latin typeface="Arial" charset="0"/>
                      <a:cs typeface="Arial" charset="0"/>
                    </a:rPr>
                    <a:t>+ 365 </a:t>
                  </a:r>
                  <a:r>
                    <a:rPr lang="en-US" altLang="zh-CN" sz="1600" b="1" dirty="0" err="1" smtClean="0">
                      <a:latin typeface="Arial" charset="0"/>
                      <a:cs typeface="Arial" charset="0"/>
                    </a:rPr>
                    <a:t>tiêu</a:t>
                  </a:r>
                  <a:r>
                    <a:rPr lang="en-US" altLang="zh-CN" sz="1600" b="1" dirty="0" smtClean="0">
                      <a:latin typeface="Arial" charset="0"/>
                      <a:cs typeface="Arial" charset="0"/>
                    </a:rPr>
                    <a:t> </a:t>
                  </a:r>
                  <a:r>
                    <a:rPr lang="en-US" altLang="zh-CN" sz="1600" b="1" dirty="0" err="1" smtClean="0">
                      <a:latin typeface="Arial" charset="0"/>
                      <a:cs typeface="Arial" charset="0"/>
                    </a:rPr>
                    <a:t>cực</a:t>
                  </a:r>
                  <a:r>
                    <a:rPr lang="en-US" altLang="zh-CN" sz="1800" b="1" dirty="0" smtClean="0">
                      <a:latin typeface="Arial" charset="0"/>
                      <a:cs typeface="Arial" charset="0"/>
                    </a:rPr>
                    <a:t>)</a:t>
                  </a:r>
                  <a:endParaRPr lang="en-US" altLang="zh-CN" sz="1800" b="1" dirty="0">
                    <a:latin typeface="Arial" charset="0"/>
                    <a:cs typeface="Arial" charset="0"/>
                  </a:endParaRPr>
                </a:p>
              </p:txBody>
            </p:sp>
            <p:sp>
              <p:nvSpPr>
                <p:cNvPr id="312369" name="Rectangle 148"/>
                <p:cNvSpPr>
                  <a:spLocks noChangeArrowheads="1"/>
                </p:cNvSpPr>
                <p:nvPr/>
              </p:nvSpPr>
              <p:spPr bwMode="auto">
                <a:xfrm>
                  <a:off x="1029" y="6945"/>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nvGrpSpPr>
              <p:cNvPr id="312348" name="Group 151"/>
              <p:cNvGrpSpPr>
                <a:grpSpLocks/>
              </p:cNvGrpSpPr>
              <p:nvPr/>
            </p:nvGrpSpPr>
            <p:grpSpPr bwMode="auto">
              <a:xfrm>
                <a:off x="2591" y="6945"/>
                <a:ext cx="1526" cy="633"/>
                <a:chOff x="2591" y="6945"/>
                <a:chExt cx="1526" cy="633"/>
              </a:xfrm>
            </p:grpSpPr>
            <p:sp>
              <p:nvSpPr>
                <p:cNvPr id="312366" name="Rectangle 43"/>
                <p:cNvSpPr>
                  <a:spLocks noChangeArrowheads="1"/>
                </p:cNvSpPr>
                <p:nvPr/>
              </p:nvSpPr>
              <p:spPr bwMode="auto">
                <a:xfrm>
                  <a:off x="2609" y="6945"/>
                  <a:ext cx="1491"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rIns="0" anchor="ctr"/>
                <a:lstStyle/>
                <a:p>
                  <a:r>
                    <a:rPr lang="en-US" altLang="zh-CN" sz="1800" b="1" dirty="0" err="1" smtClean="0">
                      <a:latin typeface="Arial" charset="0"/>
                      <a:cs typeface="Arial" charset="0"/>
                    </a:rPr>
                    <a:t>Vấn</a:t>
                  </a:r>
                  <a:r>
                    <a:rPr lang="en-US" altLang="zh-CN" sz="1800" b="1" dirty="0" smtClean="0">
                      <a:latin typeface="Arial" charset="0"/>
                      <a:cs typeface="Arial" charset="0"/>
                    </a:rPr>
                    <a:t> </a:t>
                  </a:r>
                  <a:r>
                    <a:rPr lang="en-US" altLang="zh-CN" sz="1800" b="1" dirty="0" err="1" smtClean="0">
                      <a:latin typeface="Arial" charset="0"/>
                      <a:cs typeface="Arial" charset="0"/>
                    </a:rPr>
                    <a:t>đề</a:t>
                  </a:r>
                  <a:r>
                    <a:rPr lang="en-US" altLang="zh-CN" sz="1800" b="1" dirty="0" smtClean="0">
                      <a:latin typeface="Arial" charset="0"/>
                      <a:cs typeface="Arial" charset="0"/>
                    </a:rPr>
                    <a:t> </a:t>
                  </a:r>
                  <a:r>
                    <a:rPr lang="en-US" altLang="zh-CN" sz="1800" b="1" dirty="0" err="1" smtClean="0">
                      <a:latin typeface="Arial" charset="0"/>
                      <a:cs typeface="Arial" charset="0"/>
                    </a:rPr>
                    <a:t>của</a:t>
                  </a:r>
                  <a:r>
                    <a:rPr lang="en-US" altLang="zh-CN" sz="1800" b="1" dirty="0" smtClean="0">
                      <a:latin typeface="Arial" charset="0"/>
                      <a:cs typeface="Arial" charset="0"/>
                    </a:rPr>
                    <a:t> </a:t>
                  </a:r>
                  <a:r>
                    <a:rPr lang="en-US" altLang="zh-CN" sz="1800" b="1" dirty="0" err="1" smtClean="0">
                      <a:latin typeface="Arial" charset="0"/>
                      <a:cs typeface="Arial" charset="0"/>
                    </a:rPr>
                    <a:t>lương</a:t>
                  </a:r>
                  <a:r>
                    <a:rPr lang="en-US" altLang="zh-CN" sz="1800" b="1" dirty="0" smtClean="0">
                      <a:latin typeface="Arial" charset="0"/>
                      <a:cs typeface="Arial" charset="0"/>
                    </a:rPr>
                    <a:t> </a:t>
                  </a:r>
                  <a:r>
                    <a:rPr lang="en-US" altLang="zh-CN" sz="1800" b="1" dirty="0" err="1" smtClean="0">
                      <a:latin typeface="Arial" charset="0"/>
                      <a:cs typeface="Arial" charset="0"/>
                    </a:rPr>
                    <a:t>tâm</a:t>
                  </a:r>
                  <a:endParaRPr lang="en-US" altLang="zh-CN" sz="1800" b="1" dirty="0">
                    <a:latin typeface="Arial" charset="0"/>
                    <a:cs typeface="Arial" charset="0"/>
                  </a:endParaRPr>
                </a:p>
                <a:p>
                  <a:r>
                    <a:rPr lang="en-US" altLang="zh-CN" sz="1800" b="1" dirty="0">
                      <a:latin typeface="Arial" charset="0"/>
                      <a:cs typeface="Arial" charset="0"/>
                    </a:rPr>
                    <a:t>(</a:t>
                  </a:r>
                  <a:r>
                    <a:rPr lang="en-US" altLang="zh-CN" sz="1800" b="1" dirty="0" err="1" smtClean="0">
                      <a:latin typeface="Arial" charset="0"/>
                      <a:cs typeface="Arial" charset="0"/>
                    </a:rPr>
                    <a:t>Rô</a:t>
                  </a:r>
                  <a:r>
                    <a:rPr lang="en-US" altLang="zh-CN" sz="1800" b="1" dirty="0" smtClean="0">
                      <a:latin typeface="Arial" charset="0"/>
                      <a:cs typeface="Arial" charset="0"/>
                    </a:rPr>
                    <a:t> </a:t>
                  </a:r>
                  <a:r>
                    <a:rPr lang="en-US" altLang="zh-CN" sz="1800" b="1" dirty="0">
                      <a:latin typeface="Arial" charset="0"/>
                      <a:cs typeface="Arial" charset="0"/>
                    </a:rPr>
                    <a:t>14:1-15:13)</a:t>
                  </a:r>
                </a:p>
              </p:txBody>
            </p:sp>
            <p:sp>
              <p:nvSpPr>
                <p:cNvPr id="312367" name="Rectangle 150"/>
                <p:cNvSpPr>
                  <a:spLocks noChangeArrowheads="1"/>
                </p:cNvSpPr>
                <p:nvPr/>
              </p:nvSpPr>
              <p:spPr bwMode="auto">
                <a:xfrm>
                  <a:off x="2591" y="6945"/>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grpSp>
        <p:sp>
          <p:nvSpPr>
            <p:cNvPr id="312326" name="Rectangle 153"/>
            <p:cNvSpPr>
              <a:spLocks noChangeArrowheads="1"/>
            </p:cNvSpPr>
            <p:nvPr/>
          </p:nvSpPr>
          <p:spPr bwMode="auto">
            <a:xfrm>
              <a:off x="-4" y="-4"/>
              <a:ext cx="4125" cy="7586"/>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rIns="0" anchor="ctr"/>
            <a:lstStyle/>
            <a:p>
              <a:endParaRPr lang="en-US">
                <a:latin typeface="Arial" charset="0"/>
                <a:cs typeface="Arial" charset="0"/>
              </a:endParaRPr>
            </a:p>
          </p:txBody>
        </p:sp>
      </p:grpSp>
      <p:sp>
        <p:nvSpPr>
          <p:cNvPr id="30875" name="Text Box 155"/>
          <p:cNvSpPr txBox="1">
            <a:spLocks noChangeArrowheads="1"/>
          </p:cNvSpPr>
          <p:nvPr/>
        </p:nvSpPr>
        <p:spPr bwMode="auto">
          <a:xfrm>
            <a:off x="0" y="6245423"/>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1600" b="1" dirty="0" err="1" smtClean="0">
                <a:solidFill>
                  <a:srgbClr val="FF0000"/>
                </a:solidFill>
                <a:latin typeface="Arial" charset="0"/>
                <a:cs typeface="Arial" charset="0"/>
              </a:rPr>
              <a:t>Bạn</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có</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biết</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ai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cực</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kỳ</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chống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đối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Chúa</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đến</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độ</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dường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như</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người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đó</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chẳng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bao</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giờ</a:t>
            </a:r>
            <a:r>
              <a:rPr lang="en-US" altLang="zh-CN" sz="1600" b="1" dirty="0" smtClean="0">
                <a:solidFill>
                  <a:srgbClr val="FF0000"/>
                </a:solidFill>
                <a:latin typeface="Arial" charset="0"/>
                <a:cs typeface="Arial" charset="0"/>
              </a:rPr>
              <a:t> tin </a:t>
            </a:r>
            <a:r>
              <a:rPr lang="en-US" altLang="zh-CN" sz="1600" b="1" dirty="0" err="1" smtClean="0">
                <a:solidFill>
                  <a:srgbClr val="FF0000"/>
                </a:solidFill>
                <a:latin typeface="Arial" charset="0"/>
                <a:cs typeface="Arial" charset="0"/>
              </a:rPr>
              <a:t>Chúa</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không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Tôi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mong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là</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sẽ</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không</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có</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ai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nhất</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là</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sau</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khi</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xem</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hoàn</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cảnh</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của</a:t>
            </a:r>
            <a:r>
              <a:rPr lang="en-US" altLang="zh-CN" sz="1600" b="1" dirty="0" smtClean="0">
                <a:solidFill>
                  <a:srgbClr val="FF0000"/>
                </a:solidFill>
                <a:latin typeface="Arial" charset="0"/>
                <a:cs typeface="Arial" charset="0"/>
              </a:rPr>
              <a:t> </a:t>
            </a:r>
            <a:r>
              <a:rPr lang="en-US" altLang="zh-CN" sz="1600" b="1" dirty="0" err="1" smtClean="0">
                <a:solidFill>
                  <a:srgbClr val="FF0000"/>
                </a:solidFill>
                <a:latin typeface="Arial" charset="0"/>
                <a:cs typeface="Arial" charset="0"/>
              </a:rPr>
              <a:t>Phao</a:t>
            </a:r>
            <a:r>
              <a:rPr lang="en-US" altLang="zh-CN" sz="1600" b="1" dirty="0" smtClean="0">
                <a:solidFill>
                  <a:srgbClr val="FF0000"/>
                </a:solidFill>
                <a:latin typeface="Arial" charset="0"/>
                <a:cs typeface="Arial" charset="0"/>
              </a:rPr>
              <a:t>-</a:t>
            </a:r>
            <a:r>
              <a:rPr lang="en-US" altLang="zh-CN" sz="1600" b="1" dirty="0" err="1" smtClean="0">
                <a:solidFill>
                  <a:srgbClr val="FF0000"/>
                </a:solidFill>
                <a:latin typeface="Arial" charset="0"/>
                <a:cs typeface="Arial" charset="0"/>
              </a:rPr>
              <a:t>lô</a:t>
            </a:r>
            <a:r>
              <a:rPr lang="en-US" altLang="zh-CN" sz="1600" b="1" dirty="0" smtClean="0">
                <a:solidFill>
                  <a:srgbClr val="FF0000"/>
                </a:solidFill>
                <a:latin typeface="Arial" charset="0"/>
                <a:cs typeface="Arial" charset="0"/>
              </a:rPr>
              <a:t>!</a:t>
            </a:r>
            <a:r>
              <a:rPr lang="en-US" altLang="zh-CN" sz="1800" b="1" dirty="0" smtClean="0">
                <a:solidFill>
                  <a:srgbClr val="FF0000"/>
                </a:solidFill>
                <a:latin typeface="Arial" charset="0"/>
                <a:cs typeface="Arial" charset="0"/>
              </a:rPr>
              <a:t> </a:t>
            </a:r>
            <a:endParaRPr lang="en-US" sz="1800" b="1" dirty="0">
              <a:solidFill>
                <a:srgbClr val="FF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75"/>
                                        </p:tgtEl>
                                        <p:attrNameLst>
                                          <p:attrName>style.visibility</p:attrName>
                                        </p:attrNameLst>
                                      </p:cBhvr>
                                      <p:to>
                                        <p:strVal val="visible"/>
                                      </p:to>
                                    </p:set>
                                    <p:anim calcmode="lin" valueType="num">
                                      <p:cBhvr additive="base">
                                        <p:cTn id="7" dur="500" fill="hold"/>
                                        <p:tgtEl>
                                          <p:spTgt spid="30875"/>
                                        </p:tgtEl>
                                        <p:attrNameLst>
                                          <p:attrName>ppt_x</p:attrName>
                                        </p:attrNameLst>
                                      </p:cBhvr>
                                      <p:tavLst>
                                        <p:tav tm="0">
                                          <p:val>
                                            <p:strVal val="0-#ppt_w/2"/>
                                          </p:val>
                                        </p:tav>
                                        <p:tav tm="100000">
                                          <p:val>
                                            <p:strVal val="#ppt_x"/>
                                          </p:val>
                                        </p:tav>
                                      </p:tavLst>
                                    </p:anim>
                                    <p:anim calcmode="lin" valueType="num">
                                      <p:cBhvr additive="base">
                                        <p:cTn id="8" dur="500" fill="hold"/>
                                        <p:tgtEl>
                                          <p:spTgt spid="308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5"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Umbrella%2Ejpg"/>
          <p:cNvPicPr>
            <a:picLocks noGrp="1" noChangeAspect="1" noChangeArrowheads="1"/>
          </p:cNvPicPr>
          <p:nvPr>
            <p:ph idx="1"/>
          </p:nvPr>
        </p:nvPicPr>
        <p:blipFill>
          <a:blip r:embed="rId3" cstate="print">
            <a:lum bright="-18000"/>
            <a:extLst>
              <a:ext uri="{28A0092B-C50C-407E-A947-70E740481C1C}">
                <a14:useLocalDpi xmlns:a14="http://schemas.microsoft.com/office/drawing/2010/main" val="0"/>
              </a:ext>
            </a:extLst>
          </a:blip>
          <a:srcRect l="2238" t="3275" r="11194" b="1775"/>
          <a:stretch>
            <a:fillRect/>
          </a:stretch>
        </p:blipFill>
        <p:spPr>
          <a:xfrm>
            <a:off x="0" y="0"/>
            <a:ext cx="9144000" cy="6858000"/>
          </a:xfrm>
        </p:spPr>
      </p:pic>
      <p:sp>
        <p:nvSpPr>
          <p:cNvPr id="399363" name="Rectangle 3"/>
          <p:cNvSpPr>
            <a:spLocks noGrp="1" noChangeArrowheads="1"/>
          </p:cNvSpPr>
          <p:nvPr>
            <p:ph type="title"/>
          </p:nvPr>
        </p:nvSpPr>
        <p:spPr>
          <a:xfrm>
            <a:off x="685800" y="301625"/>
            <a:ext cx="8229600" cy="3127375"/>
          </a:xfrm>
          <a:effectLst>
            <a:outerShdw blurRad="63500" dist="107763" dir="2700000" algn="ctr" rotWithShape="0">
              <a:schemeClr val="folHlink">
                <a:alpha val="74998"/>
              </a:schemeClr>
            </a:outerShdw>
          </a:effectLst>
        </p:spPr>
        <p:txBody>
          <a:bodyPr/>
          <a:lstStyle/>
          <a:p>
            <a:pPr eaLnBrk="1" hangingPunct="1">
              <a:defRPr/>
            </a:pPr>
            <a:r>
              <a:rPr lang="en-US" sz="6600" dirty="0" err="1" smtClean="0">
                <a:solidFill>
                  <a:schemeClr val="bg2">
                    <a:lumMod val="90000"/>
                  </a:schemeClr>
                </a:solidFill>
                <a:latin typeface="Arial Rounded MT Bold" pitchFamily="34" charset="0"/>
                <a:ea typeface="ＭＳ Ｐゴシック" charset="0"/>
                <a:cs typeface="ＭＳ Ｐゴシック" charset="0"/>
              </a:rPr>
              <a:t>Bạn</a:t>
            </a:r>
            <a:r>
              <a:rPr lang="en-US" sz="6600" dirty="0" smtClean="0">
                <a:solidFill>
                  <a:schemeClr val="bg2">
                    <a:lumMod val="90000"/>
                  </a:schemeClr>
                </a:solidFill>
                <a:latin typeface="Arial Rounded MT Bold" pitchFamily="34" charset="0"/>
                <a:ea typeface="ＭＳ Ｐゴシック" charset="0"/>
                <a:cs typeface="ＭＳ Ｐゴシック" charset="0"/>
              </a:rPr>
              <a:t> </a:t>
            </a:r>
            <a:r>
              <a:rPr lang="en-US" sz="6600" dirty="0" err="1" smtClean="0">
                <a:solidFill>
                  <a:schemeClr val="bg2">
                    <a:lumMod val="90000"/>
                  </a:schemeClr>
                </a:solidFill>
                <a:latin typeface="Arial Rounded MT Bold" pitchFamily="34" charset="0"/>
                <a:ea typeface="ＭＳ Ｐゴシック" charset="0"/>
                <a:cs typeface="ＭＳ Ｐゴシック" charset="0"/>
              </a:rPr>
              <a:t>có</a:t>
            </a:r>
            <a:r>
              <a:rPr lang="en-US" sz="6600" dirty="0" smtClean="0">
                <a:solidFill>
                  <a:schemeClr val="bg2">
                    <a:lumMod val="90000"/>
                  </a:schemeClr>
                </a:solidFill>
                <a:latin typeface="Arial Rounded MT Bold" pitchFamily="34" charset="0"/>
                <a:ea typeface="ＭＳ Ｐゴシック" charset="0"/>
                <a:cs typeface="ＭＳ Ｐゴシック" charset="0"/>
              </a:rPr>
              <a:t> </a:t>
            </a:r>
            <a:r>
              <a:rPr lang="en-US" sz="6600" dirty="0" err="1" smtClean="0">
                <a:solidFill>
                  <a:schemeClr val="bg2">
                    <a:lumMod val="90000"/>
                  </a:schemeClr>
                </a:solidFill>
                <a:latin typeface="Arial Rounded MT Bold" pitchFamily="34" charset="0"/>
                <a:ea typeface="ＭＳ Ｐゴシック" charset="0"/>
                <a:cs typeface="ＭＳ Ｐゴシック" charset="0"/>
              </a:rPr>
              <a:t>Nóng</a:t>
            </a:r>
            <a:r>
              <a:rPr lang="en-US" sz="6600" dirty="0" smtClean="0">
                <a:solidFill>
                  <a:schemeClr val="bg2">
                    <a:lumMod val="90000"/>
                  </a:schemeClr>
                </a:solidFill>
                <a:latin typeface="Arial Rounded MT Bold" pitchFamily="34" charset="0"/>
                <a:ea typeface="ＭＳ Ｐゴシック" charset="0"/>
                <a:cs typeface="ＭＳ Ｐゴシック" charset="0"/>
              </a:rPr>
              <a:t> </a:t>
            </a:r>
            <a:r>
              <a:rPr lang="en-US" sz="6600" dirty="0" err="1" smtClean="0">
                <a:solidFill>
                  <a:schemeClr val="bg2">
                    <a:lumMod val="90000"/>
                  </a:schemeClr>
                </a:solidFill>
                <a:latin typeface="Arial Rounded MT Bold" pitchFamily="34" charset="0"/>
                <a:ea typeface="ＭＳ Ｐゴシック" charset="0"/>
                <a:cs typeface="ＭＳ Ｐゴシック" charset="0"/>
              </a:rPr>
              <a:t>lòng</a:t>
            </a:r>
            <a:r>
              <a:rPr lang="en-US" sz="6600" dirty="0" smtClean="0">
                <a:solidFill>
                  <a:schemeClr val="bg2">
                    <a:lumMod val="90000"/>
                  </a:schemeClr>
                </a:solidFill>
                <a:latin typeface="Arial Rounded MT Bold" pitchFamily="34" charset="0"/>
                <a:ea typeface="ＭＳ Ｐゴシック" charset="0"/>
                <a:cs typeface="ＭＳ Ｐゴシック" charset="0"/>
              </a:rPr>
              <a:t> </a:t>
            </a:r>
            <a:r>
              <a:rPr lang="en-US" sz="6600" dirty="0" err="1" smtClean="0">
                <a:solidFill>
                  <a:schemeClr val="bg2">
                    <a:lumMod val="90000"/>
                  </a:schemeClr>
                </a:solidFill>
                <a:latin typeface="Arial Rounded MT Bold" pitchFamily="34" charset="0"/>
                <a:ea typeface="ＭＳ Ｐゴシック" charset="0"/>
                <a:cs typeface="ＭＳ Ｐゴシック" charset="0"/>
              </a:rPr>
              <a:t>muốn</a:t>
            </a:r>
            <a:r>
              <a:rPr lang="en-US" sz="6600" dirty="0" smtClean="0">
                <a:solidFill>
                  <a:schemeClr val="bg2">
                    <a:lumMod val="90000"/>
                  </a:schemeClr>
                </a:solidFill>
                <a:latin typeface="Arial Rounded MT Bold" pitchFamily="34" charset="0"/>
                <a:ea typeface="ＭＳ Ｐゴシック" charset="0"/>
                <a:cs typeface="ＭＳ Ｐゴシック" charset="0"/>
              </a:rPr>
              <a:t> </a:t>
            </a:r>
            <a:r>
              <a:rPr lang="en-US" sz="6600" dirty="0" err="1" smtClean="0">
                <a:solidFill>
                  <a:srgbClr val="C00000"/>
                </a:solidFill>
                <a:latin typeface="Arial Rounded MT Bold" pitchFamily="34" charset="0"/>
                <a:ea typeface="ＭＳ Ｐゴシック" charset="0"/>
                <a:cs typeface="ＭＳ Ｐゴシック" charset="0"/>
              </a:rPr>
              <a:t>T</a:t>
            </a:r>
            <a:r>
              <a:rPr lang="en-US" sz="6600" dirty="0" err="1" smtClean="0">
                <a:solidFill>
                  <a:srgbClr val="FFFF00"/>
                </a:solidFill>
                <a:latin typeface="Arial Rounded MT Bold" pitchFamily="34" charset="0"/>
                <a:ea typeface="ＭＳ Ｐゴシック" charset="0"/>
                <a:cs typeface="ＭＳ Ｐゴシック" charset="0"/>
              </a:rPr>
              <a:t>h</a:t>
            </a:r>
            <a:r>
              <a:rPr lang="en-US" sz="6600" dirty="0" err="1" smtClean="0">
                <a:solidFill>
                  <a:srgbClr val="92D050"/>
                </a:solidFill>
                <a:latin typeface="Arial Rounded MT Bold" pitchFamily="34" charset="0"/>
                <a:ea typeface="ＭＳ Ｐゴシック" charset="0"/>
                <a:cs typeface="ＭＳ Ｐゴシック" charset="0"/>
              </a:rPr>
              <a:t>a</a:t>
            </a:r>
            <a:r>
              <a:rPr lang="en-US" sz="6600" dirty="0" err="1" smtClean="0">
                <a:solidFill>
                  <a:srgbClr val="00B0F0"/>
                </a:solidFill>
                <a:latin typeface="Arial Rounded MT Bold" pitchFamily="34" charset="0"/>
                <a:ea typeface="ＭＳ Ｐゴシック" charset="0"/>
                <a:cs typeface="ＭＳ Ｐゴシック" charset="0"/>
              </a:rPr>
              <a:t>y</a:t>
            </a:r>
            <a:r>
              <a:rPr lang="en-US" sz="6600" dirty="0" smtClean="0">
                <a:latin typeface="Arial Rounded MT Bold" pitchFamily="34" charset="0"/>
                <a:ea typeface="ＭＳ Ｐゴシック" charset="0"/>
                <a:cs typeface="ＭＳ Ｐゴシック" charset="0"/>
              </a:rPr>
              <a:t> </a:t>
            </a:r>
            <a:r>
              <a:rPr lang="en-US" sz="6600" dirty="0" err="1" smtClean="0">
                <a:solidFill>
                  <a:srgbClr val="FFC000"/>
                </a:solidFill>
                <a:latin typeface="Arial Rounded MT Bold" pitchFamily="34" charset="0"/>
                <a:ea typeface="ＭＳ Ｐゴシック" charset="0"/>
                <a:cs typeface="ＭＳ Ｐゴシック" charset="0"/>
              </a:rPr>
              <a:t>Đ</a:t>
            </a:r>
            <a:r>
              <a:rPr lang="en-US" sz="6600" dirty="0" err="1" smtClean="0">
                <a:solidFill>
                  <a:srgbClr val="00B050"/>
                </a:solidFill>
                <a:latin typeface="Arial Rounded MT Bold" pitchFamily="34" charset="0"/>
                <a:ea typeface="ＭＳ Ｐゴシック" charset="0"/>
                <a:cs typeface="ＭＳ Ｐゴシック" charset="0"/>
              </a:rPr>
              <a:t>ổ</a:t>
            </a:r>
            <a:r>
              <a:rPr lang="en-US" sz="6600" dirty="0" err="1" smtClean="0">
                <a:solidFill>
                  <a:srgbClr val="C00000"/>
                </a:solidFill>
                <a:latin typeface="Arial Rounded MT Bold" pitchFamily="34" charset="0"/>
                <a:ea typeface="ＭＳ Ｐゴシック" charset="0"/>
                <a:cs typeface="ＭＳ Ｐゴシック" charset="0"/>
              </a:rPr>
              <a:t>i</a:t>
            </a:r>
            <a:r>
              <a:rPr lang="en-US" sz="6600" dirty="0" smtClean="0">
                <a:solidFill>
                  <a:schemeClr val="bg2">
                    <a:lumMod val="90000"/>
                  </a:schemeClr>
                </a:solidFill>
                <a:latin typeface="Arial Black" charset="0"/>
                <a:ea typeface="ＭＳ Ｐゴシック" charset="0"/>
                <a:cs typeface="ＭＳ Ｐゴシック" charset="0"/>
              </a:rPr>
              <a:t>?</a:t>
            </a:r>
            <a:endParaRPr lang="en-US" dirty="0">
              <a:solidFill>
                <a:schemeClr val="bg2">
                  <a:lumMod val="90000"/>
                </a:schemeClr>
              </a:solidFill>
              <a:latin typeface="Arial Black" charset="0"/>
              <a:ea typeface="ＭＳ Ｐゴシック" charset="0"/>
              <a:cs typeface="ＭＳ Ｐゴシック" charset="0"/>
            </a:endParaRPr>
          </a:p>
        </p:txBody>
      </p:sp>
      <p:sp>
        <p:nvSpPr>
          <p:cNvPr id="399364" name="Rectangle 4"/>
          <p:cNvSpPr>
            <a:spLocks noChangeArrowheads="1"/>
          </p:cNvSpPr>
          <p:nvPr/>
        </p:nvSpPr>
        <p:spPr bwMode="auto">
          <a:xfrm>
            <a:off x="2209800" y="1828800"/>
            <a:ext cx="3733800" cy="1069975"/>
          </a:xfrm>
          <a:prstGeom prst="rect">
            <a:avLst/>
          </a:prstGeom>
          <a:noFill/>
          <a:ln w="9525">
            <a:noFill/>
            <a:miter lim="800000"/>
            <a:headEnd/>
            <a:tailEnd/>
          </a:ln>
          <a:effectLst>
            <a:outerShdw blurRad="63500" dist="107763" dir="2700000" algn="ctr" rotWithShape="0">
              <a:schemeClr val="folHlink">
                <a:alpha val="74998"/>
              </a:schemeClr>
            </a:outerShdw>
          </a:effectLst>
        </p:spPr>
        <p:txBody>
          <a:bodyPr anchor="ctr"/>
          <a:lstStyle/>
          <a:p>
            <a:pPr algn="l">
              <a:defRPr/>
            </a:pPr>
            <a:endParaRPr lang="en-US" sz="4400" dirty="0">
              <a:solidFill>
                <a:srgbClr val="FFFFFF"/>
              </a:solidFill>
              <a:latin typeface="Arial Black"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399364"/>
                                        </p:tgtEl>
                                        <p:attrNameLst>
                                          <p:attrName>style.visibility</p:attrName>
                                        </p:attrNameLst>
                                      </p:cBhvr>
                                      <p:to>
                                        <p:strVal val="visible"/>
                                      </p:to>
                                    </p:set>
                                    <p:anim calcmode="lin" valueType="num">
                                      <p:cBhvr>
                                        <p:cTn id="7" dur="1000" fill="hold"/>
                                        <p:tgtEl>
                                          <p:spTgt spid="399364"/>
                                        </p:tgtEl>
                                        <p:attrNameLst>
                                          <p:attrName>ppt_w</p:attrName>
                                        </p:attrNameLst>
                                      </p:cBhvr>
                                      <p:tavLst>
                                        <p:tav tm="0">
                                          <p:val>
                                            <p:fltVal val="0"/>
                                          </p:val>
                                        </p:tav>
                                        <p:tav tm="100000">
                                          <p:val>
                                            <p:strVal val="#ppt_w"/>
                                          </p:val>
                                        </p:tav>
                                      </p:tavLst>
                                    </p:anim>
                                    <p:anim calcmode="lin" valueType="num">
                                      <p:cBhvr>
                                        <p:cTn id="8" dur="1000" fill="hold"/>
                                        <p:tgtEl>
                                          <p:spTgt spid="399364"/>
                                        </p:tgtEl>
                                        <p:attrNameLst>
                                          <p:attrName>ppt_h</p:attrName>
                                        </p:attrNameLst>
                                      </p:cBhvr>
                                      <p:tavLst>
                                        <p:tav tm="0">
                                          <p:val>
                                            <p:fltVal val="0"/>
                                          </p:val>
                                        </p:tav>
                                        <p:tav tm="100000">
                                          <p:val>
                                            <p:strVal val="#ppt_h"/>
                                          </p:val>
                                        </p:tav>
                                      </p:tavLst>
                                    </p:anim>
                                    <p:anim calcmode="lin" valueType="num">
                                      <p:cBhvr>
                                        <p:cTn id="9" dur="1000" fill="hold"/>
                                        <p:tgtEl>
                                          <p:spTgt spid="399364"/>
                                        </p:tgtEl>
                                        <p:attrNameLst>
                                          <p:attrName>style.rotation</p:attrName>
                                        </p:attrNameLst>
                                      </p:cBhvr>
                                      <p:tavLst>
                                        <p:tav tm="0">
                                          <p:val>
                                            <p:fltVal val="90"/>
                                          </p:val>
                                        </p:tav>
                                        <p:tav tm="100000">
                                          <p:val>
                                            <p:fltVal val="0"/>
                                          </p:val>
                                        </p:tav>
                                      </p:tavLst>
                                    </p:anim>
                                    <p:animEffect transition="in" filter="fade">
                                      <p:cBhvr>
                                        <p:cTn id="10" dur="10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304800"/>
            <a:ext cx="5181599" cy="1446550"/>
          </a:xfrm>
          <a:prstGeom prst="rect">
            <a:avLst/>
          </a:prstGeom>
          <a:noFill/>
        </p:spPr>
        <p:txBody>
          <a:bodyPr wrap="square" lIns="91440" tIns="45720" rIns="91440" bIns="45720">
            <a:spAutoFit/>
          </a:bodyPr>
          <a:lstStyle/>
          <a:p>
            <a:pPr algn="ctr"/>
            <a:r>
              <a:rPr lang="en-US" sz="88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Freeform-u" pitchFamily="18" charset="0"/>
                <a:ea typeface="Freeform-u" pitchFamily="18" charset="0"/>
                <a:cs typeface="Freeform-u" pitchFamily="18" charset="0"/>
              </a:rPr>
              <a:t>Thay</a:t>
            </a:r>
            <a:r>
              <a:rPr lang="en-US" sz="8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Freeform-u" pitchFamily="18" charset="0"/>
                <a:ea typeface="Freeform-u" pitchFamily="18" charset="0"/>
                <a:cs typeface="Freeform-u" pitchFamily="18" charset="0"/>
              </a:rPr>
              <a:t> </a:t>
            </a:r>
            <a:r>
              <a:rPr lang="en-US" sz="88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Freeform-u" pitchFamily="18" charset="0"/>
                <a:ea typeface="Freeform-u" pitchFamily="18" charset="0"/>
                <a:cs typeface="Freeform-u" pitchFamily="18" charset="0"/>
              </a:rPr>
              <a:t>Đổi</a:t>
            </a:r>
            <a:endParaRPr lang="en-US" sz="8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Freeform-u" pitchFamily="18" charset="0"/>
              <a:ea typeface="Freeform-u" pitchFamily="18" charset="0"/>
              <a:cs typeface="Freeform-u" pitchFamily="18" charset="0"/>
            </a:endParaRPr>
          </a:p>
        </p:txBody>
      </p:sp>
      <p:sp>
        <p:nvSpPr>
          <p:cNvPr id="8" name="TextBox 7"/>
          <p:cNvSpPr txBox="1"/>
          <p:nvPr/>
        </p:nvSpPr>
        <p:spPr>
          <a:xfrm>
            <a:off x="609600" y="2057400"/>
            <a:ext cx="3043498" cy="523220"/>
          </a:xfrm>
          <a:prstGeom prst="rect">
            <a:avLst/>
          </a:prstGeom>
          <a:noFill/>
        </p:spPr>
        <p:txBody>
          <a:bodyPr wrap="square" rtlCol="0">
            <a:spAutoFit/>
          </a:bodyPr>
          <a:lstStyle/>
          <a:p>
            <a:r>
              <a:rPr lang="en-US" sz="2800" dirty="0" err="1" smtClean="0">
                <a:latin typeface="Mongolian Baiti" pitchFamily="66" charset="0"/>
                <a:cs typeface="Mongolian Baiti" pitchFamily="66" charset="0"/>
              </a:rPr>
              <a:t>Có</a:t>
            </a:r>
            <a:r>
              <a:rPr lang="en-US" sz="2800" dirty="0" smtClean="0">
                <a:latin typeface="Mongolian Baiti" pitchFamily="66" charset="0"/>
                <a:cs typeface="Mongolian Baiti" pitchFamily="66" charset="0"/>
              </a:rPr>
              <a:t> </a:t>
            </a:r>
            <a:r>
              <a:rPr lang="en-US" sz="2800" dirty="0" err="1" smtClean="0">
                <a:latin typeface="Mongolian Baiti" pitchFamily="66" charset="0"/>
                <a:cs typeface="Mongolian Baiti" pitchFamily="66" charset="0"/>
              </a:rPr>
              <a:t>khắp</a:t>
            </a:r>
            <a:r>
              <a:rPr lang="en-US" sz="2800" dirty="0" smtClean="0">
                <a:latin typeface="Mongolian Baiti" pitchFamily="66" charset="0"/>
                <a:cs typeface="Mongolian Baiti" pitchFamily="66" charset="0"/>
              </a:rPr>
              <a:t> </a:t>
            </a:r>
            <a:r>
              <a:rPr lang="en-US" sz="2800" dirty="0" err="1" smtClean="0">
                <a:latin typeface="Mongolian Baiti" pitchFamily="66" charset="0"/>
                <a:cs typeface="Mongolian Baiti" pitchFamily="66" charset="0"/>
              </a:rPr>
              <a:t>quanh</a:t>
            </a:r>
            <a:r>
              <a:rPr lang="en-US" sz="2800" dirty="0" smtClean="0">
                <a:latin typeface="Mongolian Baiti" pitchFamily="66" charset="0"/>
                <a:cs typeface="Mongolian Baiti" pitchFamily="66" charset="0"/>
              </a:rPr>
              <a:t> </a:t>
            </a:r>
            <a:r>
              <a:rPr lang="en-US" sz="2800" dirty="0" err="1" smtClean="0">
                <a:latin typeface="Mongolian Baiti" pitchFamily="66" charset="0"/>
                <a:cs typeface="Mongolian Baiti" pitchFamily="66" charset="0"/>
              </a:rPr>
              <a:t>ta</a:t>
            </a:r>
            <a:endParaRPr lang="en-US" sz="2800" dirty="0">
              <a:latin typeface="Mongolian Baiti" pitchFamily="66" charset="0"/>
              <a:cs typeface="Mongolian Baiti" pitchFamily="66" charset="0"/>
            </a:endParaRPr>
          </a:p>
        </p:txBody>
      </p:sp>
      <p:pic>
        <p:nvPicPr>
          <p:cNvPr id="9" name="Picture 11" descr="Animated Music"/>
          <p:cNvPicPr>
            <a:picLocks noChangeAspect="1" noChangeArrowheads="1" noCrop="1"/>
          </p:cNvPicPr>
          <p:nvPr/>
        </p:nvPicPr>
        <p:blipFill>
          <a:blip r:embed="rId2" cstate="print"/>
          <a:srcRect/>
          <a:stretch>
            <a:fillRect/>
          </a:stretch>
        </p:blipFill>
        <p:spPr bwMode="auto">
          <a:xfrm>
            <a:off x="120126" y="3352800"/>
            <a:ext cx="3918474" cy="3167063"/>
          </a:xfrm>
          <a:prstGeom prst="rect">
            <a:avLst/>
          </a:prstGeom>
          <a:noFill/>
          <a:ln w="9525">
            <a:noFill/>
            <a:miter lim="800000"/>
            <a:headEnd/>
            <a:tailEnd/>
          </a:ln>
        </p:spPr>
      </p:pic>
      <p:pic>
        <p:nvPicPr>
          <p:cNvPr id="10" name="Picture 2" descr="Animated Music - Singers"/>
          <p:cNvPicPr>
            <a:picLocks noChangeAspect="1" noChangeArrowheads="1" noCrop="1"/>
          </p:cNvPicPr>
          <p:nvPr/>
        </p:nvPicPr>
        <p:blipFill>
          <a:blip r:embed="rId3" cstate="print"/>
          <a:srcRect/>
          <a:stretch>
            <a:fillRect/>
          </a:stretch>
        </p:blipFill>
        <p:spPr bwMode="auto">
          <a:xfrm>
            <a:off x="5562600" y="3359150"/>
            <a:ext cx="1571625" cy="3498850"/>
          </a:xfrm>
          <a:prstGeom prst="rect">
            <a:avLst/>
          </a:prstGeom>
          <a:noFill/>
          <a:ln w="9525">
            <a:noFill/>
            <a:miter lim="800000"/>
            <a:headEnd/>
            <a:tailEnd/>
          </a:ln>
        </p:spPr>
      </p:pic>
      <p:pic>
        <p:nvPicPr>
          <p:cNvPr id="11" name="Picture 6" descr="Free Animations"/>
          <p:cNvPicPr>
            <a:picLocks noChangeAspect="1" noChangeArrowheads="1" noCrop="1"/>
          </p:cNvPicPr>
          <p:nvPr/>
        </p:nvPicPr>
        <p:blipFill>
          <a:blip r:embed="rId4" cstate="print"/>
          <a:srcRect/>
          <a:stretch>
            <a:fillRect/>
          </a:stretch>
        </p:blipFill>
        <p:spPr bwMode="auto">
          <a:xfrm>
            <a:off x="6781800" y="457200"/>
            <a:ext cx="2168525" cy="3324225"/>
          </a:xfrm>
          <a:prstGeom prst="rect">
            <a:avLst/>
          </a:prstGeom>
          <a:noFill/>
          <a:ln w="9525">
            <a:noFill/>
            <a:miter lim="800000"/>
            <a:headEnd/>
            <a:tailEnd/>
          </a:ln>
        </p:spPr>
      </p:pic>
      <p:pic>
        <p:nvPicPr>
          <p:cNvPr id="12" name="Picture 2" descr="Animated Music - Guitars"/>
          <p:cNvPicPr>
            <a:picLocks noChangeAspect="1" noChangeArrowheads="1" noCrop="1"/>
          </p:cNvPicPr>
          <p:nvPr/>
        </p:nvPicPr>
        <p:blipFill>
          <a:blip r:embed="rId5" cstate="print"/>
          <a:srcRect/>
          <a:stretch>
            <a:fillRect/>
          </a:stretch>
        </p:blipFill>
        <p:spPr bwMode="auto">
          <a:xfrm>
            <a:off x="7581900" y="3962400"/>
            <a:ext cx="1562100" cy="2608262"/>
          </a:xfrm>
          <a:prstGeom prst="rect">
            <a:avLst/>
          </a:prstGeom>
          <a:noFill/>
          <a:ln w="9525">
            <a:noFill/>
            <a:miter lim="800000"/>
            <a:headEnd/>
            <a:tailEnd/>
          </a:ln>
        </p:spPr>
      </p:pic>
      <p:pic>
        <p:nvPicPr>
          <p:cNvPr id="13" name="Picture 14" descr="Animated Angels"/>
          <p:cNvPicPr>
            <a:picLocks noChangeAspect="1" noChangeArrowheads="1" noCrop="1"/>
          </p:cNvPicPr>
          <p:nvPr/>
        </p:nvPicPr>
        <p:blipFill>
          <a:blip r:embed="rId6" cstate="print"/>
          <a:srcRect/>
          <a:stretch>
            <a:fillRect/>
          </a:stretch>
        </p:blipFill>
        <p:spPr bwMode="auto">
          <a:xfrm>
            <a:off x="3810000" y="0"/>
            <a:ext cx="3570287" cy="365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304800" y="1219200"/>
            <a:ext cx="4114800" cy="1450975"/>
          </a:xfrm>
        </p:spPr>
        <p:txBody>
          <a:bodyPr>
            <a:normAutofit fontScale="90000"/>
          </a:bodyPr>
          <a:lstStyle/>
          <a:p>
            <a:pPr algn="l" eaLnBrk="1" hangingPunct="1"/>
            <a:r>
              <a:rPr lang="en-US" altLang="zh-CN" sz="4800" b="1" dirty="0" err="1" smtClean="0">
                <a:solidFill>
                  <a:schemeClr val="hlink"/>
                </a:solidFill>
                <a:latin typeface="Arial Black" charset="0"/>
                <a:ea typeface="SimSun" charset="0"/>
                <a:cs typeface="SimSun" charset="0"/>
              </a:rPr>
              <a:t>Muốn</a:t>
            </a:r>
            <a:r>
              <a:rPr lang="en-US" altLang="zh-CN" sz="4800" b="1" dirty="0" smtClean="0">
                <a:latin typeface="Arial Black" charset="0"/>
                <a:ea typeface="SimSun" charset="0"/>
                <a:cs typeface="SimSun" charset="0"/>
              </a:rPr>
              <a:t> </a:t>
            </a:r>
            <a:br>
              <a:rPr lang="en-US" altLang="zh-CN" sz="4800" b="1" dirty="0" smtClean="0">
                <a:latin typeface="Arial Black" charset="0"/>
                <a:ea typeface="SimSun" charset="0"/>
                <a:cs typeface="SimSun" charset="0"/>
              </a:rPr>
            </a:br>
            <a:r>
              <a:rPr lang="en-US" altLang="zh-CN" sz="4800" b="1" dirty="0" err="1" smtClean="0">
                <a:solidFill>
                  <a:srgbClr val="C00000"/>
                </a:solidFill>
                <a:latin typeface="Arial Black" charset="0"/>
                <a:ea typeface="SimSun" charset="0"/>
                <a:cs typeface="SimSun" charset="0"/>
              </a:rPr>
              <a:t>Thay</a:t>
            </a:r>
            <a:r>
              <a:rPr lang="en-US" altLang="zh-CN" sz="4800" b="1" dirty="0" smtClean="0">
                <a:solidFill>
                  <a:srgbClr val="C00000"/>
                </a:solidFill>
                <a:latin typeface="Arial Black" charset="0"/>
                <a:ea typeface="SimSun" charset="0"/>
                <a:cs typeface="SimSun" charset="0"/>
              </a:rPr>
              <a:t> </a:t>
            </a:r>
            <a:r>
              <a:rPr lang="en-US" altLang="zh-CN" sz="4800" b="1" dirty="0" err="1" smtClean="0">
                <a:solidFill>
                  <a:srgbClr val="C00000"/>
                </a:solidFill>
                <a:latin typeface="Arial Black" charset="0"/>
                <a:ea typeface="SimSun" charset="0"/>
                <a:cs typeface="SimSun" charset="0"/>
              </a:rPr>
              <a:t>đổi</a:t>
            </a:r>
            <a:endParaRPr lang="en-US" sz="4800" b="1" dirty="0">
              <a:solidFill>
                <a:srgbClr val="C00000"/>
              </a:solidFill>
              <a:latin typeface="Arial Black" charset="0"/>
              <a:ea typeface="SimSun" charset="0"/>
              <a:cs typeface="SimSun" charset="0"/>
            </a:endParaRPr>
          </a:p>
        </p:txBody>
      </p:sp>
      <p:sp>
        <p:nvSpPr>
          <p:cNvPr id="6" name="Rectangle 3"/>
          <p:cNvSpPr txBox="1">
            <a:spLocks noChangeArrowheads="1"/>
          </p:cNvSpPr>
          <p:nvPr/>
        </p:nvSpPr>
        <p:spPr bwMode="auto">
          <a:xfrm>
            <a:off x="838200" y="3048000"/>
            <a:ext cx="3505200" cy="2438400"/>
          </a:xfrm>
          <a:prstGeom prst="rect">
            <a:avLst/>
          </a:prstGeom>
          <a:noFill/>
          <a:ln w="9525">
            <a:noFill/>
            <a:miter lim="800000"/>
            <a:headEnd/>
            <a:tailEnd/>
          </a:ln>
        </p:spPr>
        <p:txBody>
          <a:bodyPr/>
          <a:lstStyle/>
          <a:p>
            <a:pPr marL="342900" indent="-342900" algn="l">
              <a:spcBef>
                <a:spcPct val="20000"/>
              </a:spcBef>
              <a:buClr>
                <a:schemeClr val="hlink"/>
              </a:buClr>
              <a:buFontTx/>
              <a:buChar char="•"/>
              <a:defRPr/>
            </a:pPr>
            <a:r>
              <a:rPr lang="en-US" sz="2800" b="1" kern="0" dirty="0" err="1" smtClean="0">
                <a:latin typeface="Times New Roman" pitchFamily="18" charset="0"/>
                <a:ea typeface="ＭＳ Ｐゴシック" pitchFamily="-112" charset="-128"/>
                <a:cs typeface="Times New Roman" pitchFamily="18" charset="0"/>
              </a:rPr>
              <a:t>Nghèo</a:t>
            </a:r>
            <a:r>
              <a:rPr lang="en-US" sz="2800" b="1" kern="0" dirty="0" smtClean="0">
                <a:latin typeface="Times New Roman" pitchFamily="18" charset="0"/>
                <a:ea typeface="ＭＳ Ｐゴシック" pitchFamily="-112" charset="-128"/>
                <a:cs typeface="Times New Roman" pitchFamily="18" charset="0"/>
              </a:rPr>
              <a:t> </a:t>
            </a:r>
            <a:r>
              <a:rPr lang="en-US" sz="2800" b="1" kern="0" dirty="0" err="1" smtClean="0">
                <a:latin typeface="Times New Roman" pitchFamily="18" charset="0"/>
                <a:ea typeface="ＭＳ Ｐゴシック" pitchFamily="-112" charset="-128"/>
                <a:cs typeface="Times New Roman" pitchFamily="18" charset="0"/>
              </a:rPr>
              <a:t>đói</a:t>
            </a:r>
            <a:endParaRPr lang="en-US" sz="2800" b="1" kern="0" dirty="0">
              <a:latin typeface="Times New Roman" pitchFamily="18" charset="0"/>
              <a:ea typeface="ＭＳ Ｐゴシック" pitchFamily="-112" charset="-128"/>
              <a:cs typeface="Times New Roman" pitchFamily="18" charset="0"/>
            </a:endParaRPr>
          </a:p>
          <a:p>
            <a:pPr marL="342900" indent="-342900" algn="l">
              <a:spcBef>
                <a:spcPct val="20000"/>
              </a:spcBef>
              <a:buClr>
                <a:schemeClr val="hlink"/>
              </a:buClr>
              <a:buFontTx/>
              <a:buChar char="•"/>
              <a:defRPr/>
            </a:pPr>
            <a:r>
              <a:rPr lang="en-US" sz="2800" b="1" kern="0" dirty="0" err="1" smtClean="0">
                <a:latin typeface="Times New Roman" pitchFamily="18" charset="0"/>
                <a:ea typeface="ＭＳ Ｐゴシック" pitchFamily="-112" charset="-128"/>
                <a:cs typeface="Times New Roman" pitchFamily="18" charset="0"/>
              </a:rPr>
              <a:t>Văn</a:t>
            </a:r>
            <a:r>
              <a:rPr lang="en-US" sz="2800" b="1" kern="0" dirty="0" smtClean="0">
                <a:latin typeface="Times New Roman" pitchFamily="18" charset="0"/>
                <a:ea typeface="ＭＳ Ｐゴシック" pitchFamily="-112" charset="-128"/>
                <a:cs typeface="Times New Roman" pitchFamily="18" charset="0"/>
              </a:rPr>
              <a:t> minh</a:t>
            </a:r>
            <a:endParaRPr lang="en-US" sz="2800" b="1" kern="0" dirty="0">
              <a:latin typeface="Times New Roman" pitchFamily="18" charset="0"/>
              <a:ea typeface="ＭＳ Ｐゴシック" pitchFamily="-112" charset="-128"/>
              <a:cs typeface="Times New Roman" pitchFamily="18" charset="0"/>
            </a:endParaRPr>
          </a:p>
          <a:p>
            <a:pPr marL="342900" indent="-342900" algn="l">
              <a:spcBef>
                <a:spcPct val="20000"/>
              </a:spcBef>
              <a:buClr>
                <a:schemeClr val="hlink"/>
              </a:buClr>
              <a:buFontTx/>
              <a:buChar char="•"/>
              <a:defRPr/>
            </a:pPr>
            <a:r>
              <a:rPr lang="en-US" sz="2800" b="1" kern="0" dirty="0" err="1" smtClean="0">
                <a:latin typeface="Times New Roman" pitchFamily="18" charset="0"/>
                <a:ea typeface="ＭＳ Ｐゴシック" pitchFamily="-112" charset="-128"/>
                <a:cs typeface="Times New Roman" pitchFamily="18" charset="0"/>
              </a:rPr>
              <a:t>Tiến</a:t>
            </a:r>
            <a:r>
              <a:rPr lang="en-US" sz="2800" b="1" kern="0" dirty="0" smtClean="0">
                <a:latin typeface="Times New Roman" pitchFamily="18" charset="0"/>
                <a:ea typeface="ＭＳ Ｐゴシック" pitchFamily="-112" charset="-128"/>
                <a:cs typeface="Times New Roman" pitchFamily="18" charset="0"/>
              </a:rPr>
              <a:t> </a:t>
            </a:r>
            <a:r>
              <a:rPr lang="en-US" sz="2800" b="1" kern="0" dirty="0" err="1" smtClean="0">
                <a:latin typeface="Times New Roman" pitchFamily="18" charset="0"/>
                <a:ea typeface="ＭＳ Ｐゴシック" pitchFamily="-112" charset="-128"/>
                <a:cs typeface="Times New Roman" pitchFamily="18" charset="0"/>
              </a:rPr>
              <a:t>bộ</a:t>
            </a:r>
            <a:endParaRPr lang="en-US" sz="2800" b="1" kern="0" dirty="0">
              <a:latin typeface="Times New Roman" pitchFamily="18" charset="0"/>
              <a:ea typeface="ＭＳ Ｐゴシック" pitchFamily="-112" charset="-128"/>
              <a:cs typeface="Times New Roman" pitchFamily="18" charset="0"/>
            </a:endParaRPr>
          </a:p>
        </p:txBody>
      </p:sp>
      <p:sp>
        <p:nvSpPr>
          <p:cNvPr id="7" name="Content Placeholder 6"/>
          <p:cNvSpPr>
            <a:spLocks noGrp="1"/>
          </p:cNvSpPr>
          <p:nvPr>
            <p:ph sz="quarter" idx="3"/>
          </p:nvPr>
        </p:nvSpPr>
        <p:spPr/>
        <p:txBody>
          <a:bodyPr/>
          <a:lstStyle/>
          <a:p>
            <a:endParaRPr lang="en-US" dirty="0"/>
          </a:p>
        </p:txBody>
      </p:sp>
      <p:sp>
        <p:nvSpPr>
          <p:cNvPr id="8" name="TextBox 7"/>
          <p:cNvSpPr txBox="1"/>
          <p:nvPr/>
        </p:nvSpPr>
        <p:spPr>
          <a:xfrm>
            <a:off x="3886200" y="304800"/>
            <a:ext cx="4084773" cy="1015663"/>
          </a:xfrm>
          <a:prstGeom prst="rect">
            <a:avLst/>
          </a:prstGeom>
          <a:noFill/>
        </p:spPr>
        <p:txBody>
          <a:bodyPr wrap="none" rtlCol="0">
            <a:spAutoFit/>
          </a:bodyPr>
          <a:lstStyle/>
          <a:p>
            <a:r>
              <a:rPr lang="en-US" sz="6000" dirty="0" err="1" smtClean="0">
                <a:solidFill>
                  <a:schemeClr val="accent2">
                    <a:lumMod val="60000"/>
                    <a:lumOff val="40000"/>
                  </a:schemeClr>
                </a:solidFill>
                <a:latin typeface="Tiffany-u-Heavy" pitchFamily="2" charset="0"/>
                <a:ea typeface="Tiffany-u-Heavy" pitchFamily="2" charset="0"/>
                <a:cs typeface="Tiffany-u-Heavy" pitchFamily="2" charset="0"/>
              </a:rPr>
              <a:t>Việt</a:t>
            </a:r>
            <a:r>
              <a:rPr lang="en-US" sz="6000" dirty="0" smtClean="0">
                <a:solidFill>
                  <a:schemeClr val="accent2">
                    <a:lumMod val="60000"/>
                    <a:lumOff val="40000"/>
                  </a:schemeClr>
                </a:solidFill>
                <a:latin typeface="Tiffany-u-Heavy" pitchFamily="2" charset="0"/>
                <a:ea typeface="Tiffany-u-Heavy" pitchFamily="2" charset="0"/>
                <a:cs typeface="Tiffany-u-Heavy" pitchFamily="2" charset="0"/>
              </a:rPr>
              <a:t> Nam</a:t>
            </a:r>
            <a:endParaRPr lang="en-US" sz="6000" dirty="0">
              <a:solidFill>
                <a:schemeClr val="accent2">
                  <a:lumMod val="60000"/>
                  <a:lumOff val="40000"/>
                </a:schemeClr>
              </a:solidFill>
              <a:latin typeface="Tiffany-u-Heavy" pitchFamily="2" charset="0"/>
              <a:ea typeface="Tiffany-u-Heavy" pitchFamily="2" charset="0"/>
              <a:cs typeface="Tiffany-u-Heavy" pitchFamily="2" charset="0"/>
            </a:endParaRPr>
          </a:p>
        </p:txBody>
      </p:sp>
      <p:pic>
        <p:nvPicPr>
          <p:cNvPr id="12290" name="Picture 2" descr="http://thietkeweb2u.com/upload/images/2013/1/sai-gon-2013.jpg"/>
          <p:cNvPicPr>
            <a:picLocks noChangeAspect="1" noChangeArrowheads="1"/>
          </p:cNvPicPr>
          <p:nvPr/>
        </p:nvPicPr>
        <p:blipFill>
          <a:blip r:embed="rId3" cstate="print"/>
          <a:srcRect/>
          <a:stretch>
            <a:fillRect/>
          </a:stretch>
        </p:blipFill>
        <p:spPr bwMode="auto">
          <a:xfrm>
            <a:off x="3057525" y="0"/>
            <a:ext cx="6086475" cy="6858000"/>
          </a:xfrm>
          <a:prstGeom prst="rect">
            <a:avLst/>
          </a:prstGeom>
          <a:noFill/>
        </p:spPr>
      </p:pic>
      <p:sp>
        <p:nvSpPr>
          <p:cNvPr id="10" name="TextBox 9"/>
          <p:cNvSpPr txBox="1"/>
          <p:nvPr/>
        </p:nvSpPr>
        <p:spPr>
          <a:xfrm>
            <a:off x="3352800" y="0"/>
            <a:ext cx="3649970" cy="1107996"/>
          </a:xfrm>
          <a:prstGeom prst="rect">
            <a:avLst/>
          </a:prstGeom>
          <a:solidFill>
            <a:srgbClr val="800000"/>
          </a:solidFill>
        </p:spPr>
        <p:txBody>
          <a:bodyPr wrap="none" rtlCol="0">
            <a:spAutoFit/>
          </a:bodyPr>
          <a:lstStyle/>
          <a:p>
            <a:r>
              <a:rPr lang="en-US" sz="6600" dirty="0" err="1" smtClean="0">
                <a:solidFill>
                  <a:srgbClr val="FFFFFF"/>
                </a:solidFill>
                <a:latin typeface="Tiffany-u-Heavy" pitchFamily="2" charset="0"/>
                <a:ea typeface="Tiffany-u-Heavy" pitchFamily="2" charset="0"/>
                <a:cs typeface="Tiffany-u-Heavy" pitchFamily="2" charset="0"/>
              </a:rPr>
              <a:t>Việt</a:t>
            </a:r>
            <a:r>
              <a:rPr lang="en-US" sz="6600" dirty="0" smtClean="0">
                <a:solidFill>
                  <a:srgbClr val="FFFFFF"/>
                </a:solidFill>
                <a:latin typeface="Tiffany-u-Heavy" pitchFamily="2" charset="0"/>
                <a:ea typeface="Tiffany-u-Heavy" pitchFamily="2" charset="0"/>
                <a:cs typeface="Tiffany-u-Heavy" pitchFamily="2" charset="0"/>
              </a:rPr>
              <a:t> Nam</a:t>
            </a:r>
            <a:endParaRPr lang="en-US" sz="6600" dirty="0">
              <a:solidFill>
                <a:srgbClr val="FFFFFF"/>
              </a:solidFill>
              <a:latin typeface="Tiffany-u-Heavy" pitchFamily="2" charset="0"/>
              <a:ea typeface="Tiffany-u-Heavy" pitchFamily="2" charset="0"/>
              <a:cs typeface="Tiffany-u-Heavy" pitchFamily="2" charset="0"/>
            </a:endParaRPr>
          </a:p>
        </p:txBody>
      </p:sp>
      <p:pic>
        <p:nvPicPr>
          <p:cNvPr id="9" name="Picture 4" descr=":thumbsup"/>
          <p:cNvPicPr>
            <a:picLocks noChangeAspect="1" noChangeArrowheads="1" noCrop="1"/>
          </p:cNvPicPr>
          <p:nvPr/>
        </p:nvPicPr>
        <p:blipFill>
          <a:blip r:embed="rId4" cstate="print"/>
          <a:srcRect/>
          <a:stretch>
            <a:fillRect/>
          </a:stretch>
        </p:blipFill>
        <p:spPr bwMode="auto">
          <a:xfrm>
            <a:off x="914400" y="5410200"/>
            <a:ext cx="1148080" cy="609600"/>
          </a:xfrm>
          <a:prstGeom prst="rect">
            <a:avLst/>
          </a:prstGeom>
          <a:noFill/>
        </p:spPr>
      </p:pic>
      <p:sp>
        <p:nvSpPr>
          <p:cNvPr id="11" name="Curved Right Arrow 10"/>
          <p:cNvSpPr/>
          <p:nvPr/>
        </p:nvSpPr>
        <p:spPr>
          <a:xfrm>
            <a:off x="0" y="3200400"/>
            <a:ext cx="731520" cy="762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254978"/>
                                        </p:tgtEl>
                                        <p:attrNameLst>
                                          <p:attrName>style.visibility</p:attrName>
                                        </p:attrNameLst>
                                      </p:cBhvr>
                                      <p:to>
                                        <p:strVal val="visible"/>
                                      </p:to>
                                    </p:set>
                                    <p:animEffect transition="in" filter="fade">
                                      <p:cBhvr>
                                        <p:cTn id="7" dur="600">
                                          <p:stCondLst>
                                            <p:cond delay="0"/>
                                          </p:stCondLst>
                                        </p:cTn>
                                        <p:tgtEl>
                                          <p:spTgt spid="254978"/>
                                        </p:tgtEl>
                                      </p:cBhvr>
                                    </p:animEffect>
                                    <p:anim calcmode="lin" valueType="num">
                                      <p:cBhvr>
                                        <p:cTn id="8" dur="600" fill="hold">
                                          <p:stCondLst>
                                            <p:cond delay="0"/>
                                          </p:stCondLst>
                                        </p:cTn>
                                        <p:tgtEl>
                                          <p:spTgt spid="254978"/>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254978"/>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25497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200"/>
                            </p:stCondLst>
                            <p:childTnLst>
                              <p:par>
                                <p:cTn id="12" presetID="1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lide(fromBottom)">
                                      <p:cBhvr>
                                        <p:cTn id="14" dur="3000">
                                          <p:stCondLst>
                                            <p:cond delay="0"/>
                                          </p:stCondLst>
                                        </p:cTn>
                                        <p:tgtEl>
                                          <p:spTgt spid="6">
                                            <p:txEl>
                                              <p:pRg st="0" end="0"/>
                                            </p:txEl>
                                          </p:spTgt>
                                        </p:tgtEl>
                                      </p:cBhvr>
                                    </p:animEffect>
                                  </p:childTnLst>
                                </p:cTn>
                              </p:par>
                            </p:childTnLst>
                          </p:cTn>
                        </p:par>
                        <p:par>
                          <p:cTn id="15" fill="hold" nodeType="afterGroup">
                            <p:stCondLst>
                              <p:cond delay="4200"/>
                            </p:stCondLst>
                            <p:childTnLst>
                              <p:par>
                                <p:cTn id="16" presetID="12" presetClass="entr" presetSubtype="4"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slide(fromBottom)">
                                      <p:cBhvr>
                                        <p:cTn id="18" dur="3000">
                                          <p:stCondLst>
                                            <p:cond delay="0"/>
                                          </p:stCondLst>
                                        </p:cTn>
                                        <p:tgtEl>
                                          <p:spTgt spid="6">
                                            <p:txEl>
                                              <p:pRg st="1" end="1"/>
                                            </p:txEl>
                                          </p:spTgt>
                                        </p:tgtEl>
                                      </p:cBhvr>
                                    </p:animEffect>
                                  </p:childTnLst>
                                </p:cTn>
                              </p:par>
                            </p:childTnLst>
                          </p:cTn>
                        </p:par>
                        <p:par>
                          <p:cTn id="19" fill="hold" nodeType="afterGroup">
                            <p:stCondLst>
                              <p:cond delay="7200"/>
                            </p:stCondLst>
                            <p:childTnLst>
                              <p:par>
                                <p:cTn id="20" presetID="1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slide(fromBottom)">
                                      <p:cBhvr>
                                        <p:cTn id="22" dur="3000">
                                          <p:stCondLst>
                                            <p:cond delay="0"/>
                                          </p:stCondLst>
                                        </p:cTn>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checkerboard(across)">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1" name="Rectangle 2"/>
          <p:cNvSpPr>
            <a:spLocks noGrp="1" noChangeArrowheads="1"/>
          </p:cNvSpPr>
          <p:nvPr>
            <p:ph type="title"/>
          </p:nvPr>
        </p:nvSpPr>
        <p:spPr>
          <a:xfrm>
            <a:off x="698500" y="685800"/>
            <a:ext cx="8001000" cy="914400"/>
          </a:xfrm>
        </p:spPr>
        <p:txBody>
          <a:bodyPr/>
          <a:lstStyle/>
          <a:p>
            <a:pPr eaLnBrk="1" hangingPunct="1"/>
            <a:r>
              <a:rPr kumimoji="0" lang="en-US" altLang="zh-CN" b="1" dirty="0" err="1" smtClean="0">
                <a:solidFill>
                  <a:srgbClr val="FFFFFF"/>
                </a:solidFill>
                <a:latin typeface="Helvetica" charset="0"/>
                <a:ea typeface="SimSun" charset="0"/>
                <a:cs typeface="SimSun" charset="0"/>
              </a:rPr>
              <a:t>Khủng</a:t>
            </a:r>
            <a:r>
              <a:rPr kumimoji="0" lang="en-US" altLang="zh-CN" b="1" dirty="0" smtClean="0">
                <a:solidFill>
                  <a:srgbClr val="FFFFFF"/>
                </a:solidFill>
                <a:latin typeface="Helvetica" charset="0"/>
                <a:ea typeface="SimSun" charset="0"/>
                <a:cs typeface="SimSun" charset="0"/>
              </a:rPr>
              <a:t> </a:t>
            </a:r>
            <a:r>
              <a:rPr kumimoji="0" lang="en-US" altLang="zh-CN" b="1" dirty="0" err="1" smtClean="0">
                <a:solidFill>
                  <a:srgbClr val="FFFFFF"/>
                </a:solidFill>
                <a:latin typeface="Helvetica" charset="0"/>
                <a:ea typeface="SimSun" charset="0"/>
                <a:cs typeface="SimSun" charset="0"/>
              </a:rPr>
              <a:t>hoảng</a:t>
            </a:r>
            <a:r>
              <a:rPr kumimoji="0" lang="en-US" altLang="zh-CN" b="1" dirty="0" smtClean="0">
                <a:solidFill>
                  <a:srgbClr val="FFFFFF"/>
                </a:solidFill>
                <a:latin typeface="Helvetica" charset="0"/>
                <a:ea typeface="SimSun" charset="0"/>
                <a:cs typeface="SimSun" charset="0"/>
              </a:rPr>
              <a:t> </a:t>
            </a:r>
            <a:r>
              <a:rPr kumimoji="0" lang="en-US" altLang="zh-CN" dirty="0">
                <a:solidFill>
                  <a:srgbClr val="FFFFFF"/>
                </a:solidFill>
                <a:latin typeface="Helvetica" charset="0"/>
                <a:ea typeface="SimSun" charset="0"/>
                <a:cs typeface="SimSun" charset="0"/>
              </a:rPr>
              <a:t>&amp; </a:t>
            </a:r>
            <a:r>
              <a:rPr kumimoji="0" lang="en-US" altLang="zh-CN" b="1" dirty="0" err="1" smtClean="0">
                <a:solidFill>
                  <a:srgbClr val="FFFFFF"/>
                </a:solidFill>
                <a:latin typeface="Helvetica" charset="0"/>
                <a:ea typeface="SimSun" charset="0"/>
                <a:cs typeface="SimSun" charset="0"/>
              </a:rPr>
              <a:t>Thay</a:t>
            </a:r>
            <a:r>
              <a:rPr kumimoji="0" lang="en-US" altLang="zh-CN" b="1" dirty="0" smtClean="0">
                <a:solidFill>
                  <a:srgbClr val="FFFFFF"/>
                </a:solidFill>
                <a:latin typeface="Helvetica" charset="0"/>
                <a:ea typeface="SimSun" charset="0"/>
                <a:cs typeface="SimSun" charset="0"/>
              </a:rPr>
              <a:t> </a:t>
            </a:r>
            <a:r>
              <a:rPr kumimoji="0" lang="en-US" altLang="zh-CN" b="1" dirty="0" err="1" smtClean="0">
                <a:solidFill>
                  <a:srgbClr val="FFFFFF"/>
                </a:solidFill>
                <a:latin typeface="Helvetica" charset="0"/>
                <a:ea typeface="SimSun" charset="0"/>
                <a:cs typeface="SimSun" charset="0"/>
              </a:rPr>
              <a:t>Đổi</a:t>
            </a:r>
            <a:endParaRPr kumimoji="0" lang="en-US" altLang="zh-CN" b="1" dirty="0">
              <a:solidFill>
                <a:srgbClr val="FFFFFF"/>
              </a:solidFill>
              <a:latin typeface="Helvetica" charset="0"/>
              <a:ea typeface="SimSun" charset="0"/>
              <a:cs typeface="SimSun" charset="0"/>
            </a:endParaRPr>
          </a:p>
        </p:txBody>
      </p:sp>
      <p:sp>
        <p:nvSpPr>
          <p:cNvPr id="322562" name="Rectangle 3"/>
          <p:cNvSpPr>
            <a:spLocks noGrp="1" noChangeArrowheads="1"/>
          </p:cNvSpPr>
          <p:nvPr>
            <p:ph type="body" sz="half" idx="1"/>
          </p:nvPr>
        </p:nvSpPr>
        <p:spPr>
          <a:xfrm>
            <a:off x="698500" y="1981200"/>
            <a:ext cx="6438900" cy="990600"/>
          </a:xfrm>
        </p:spPr>
        <p:txBody>
          <a:bodyPr/>
          <a:lstStyle/>
          <a:p>
            <a:pPr eaLnBrk="1" hangingPunct="1"/>
            <a:r>
              <a:rPr kumimoji="0" lang="en-US" altLang="zh-CN" b="1" dirty="0" err="1" smtClean="0">
                <a:latin typeface="Helvetica" charset="0"/>
                <a:ea typeface="SimSun" charset="0"/>
                <a:cs typeface="SimSun" charset="0"/>
              </a:rPr>
              <a:t>Em</a:t>
            </a:r>
            <a:r>
              <a:rPr kumimoji="0" lang="en-US" altLang="zh-CN" b="1" dirty="0" smtClean="0">
                <a:latin typeface="Helvetica" charset="0"/>
                <a:ea typeface="SimSun" charset="0"/>
                <a:cs typeface="SimSun" charset="0"/>
              </a:rPr>
              <a:t> </a:t>
            </a:r>
            <a:r>
              <a:rPr kumimoji="0" lang="en-US" altLang="zh-CN" b="1" dirty="0" err="1" smtClean="0">
                <a:latin typeface="Helvetica" charset="0"/>
                <a:ea typeface="SimSun" charset="0"/>
                <a:cs typeface="SimSun" charset="0"/>
              </a:rPr>
              <a:t>có</a:t>
            </a:r>
            <a:r>
              <a:rPr kumimoji="0" lang="en-US" altLang="zh-CN" b="1" dirty="0" smtClean="0">
                <a:latin typeface="Helvetica" charset="0"/>
                <a:ea typeface="SimSun" charset="0"/>
                <a:cs typeface="SimSun" charset="0"/>
              </a:rPr>
              <a:t> </a:t>
            </a:r>
            <a:r>
              <a:rPr kumimoji="0" lang="en-US" altLang="zh-CN" b="1" dirty="0" err="1" smtClean="0">
                <a:latin typeface="Helvetica" charset="0"/>
                <a:ea typeface="SimSun" charset="0"/>
                <a:cs typeface="SimSun" charset="0"/>
              </a:rPr>
              <a:t>muốn</a:t>
            </a:r>
            <a:r>
              <a:rPr kumimoji="0" lang="en-US" altLang="zh-CN" b="1" dirty="0" smtClean="0">
                <a:latin typeface="Helvetica" charset="0"/>
                <a:ea typeface="SimSun" charset="0"/>
                <a:cs typeface="SimSun" charset="0"/>
              </a:rPr>
              <a:t> </a:t>
            </a:r>
            <a:r>
              <a:rPr kumimoji="0" lang="en-US" altLang="zh-CN" b="1" dirty="0" err="1" smtClean="0">
                <a:latin typeface="Helvetica" charset="0"/>
                <a:ea typeface="SimSun" charset="0"/>
                <a:cs typeface="SimSun" charset="0"/>
              </a:rPr>
              <a:t>thay</a:t>
            </a:r>
            <a:r>
              <a:rPr kumimoji="0" lang="en-US" altLang="zh-CN" b="1" dirty="0" smtClean="0">
                <a:latin typeface="Helvetica" charset="0"/>
                <a:ea typeface="SimSun" charset="0"/>
                <a:cs typeface="SimSun" charset="0"/>
              </a:rPr>
              <a:t> </a:t>
            </a:r>
            <a:r>
              <a:rPr kumimoji="0" lang="en-US" altLang="zh-CN" b="1" dirty="0" err="1" smtClean="0">
                <a:latin typeface="Helvetica" charset="0"/>
                <a:ea typeface="SimSun" charset="0"/>
                <a:cs typeface="SimSun" charset="0"/>
              </a:rPr>
              <a:t>đổi</a:t>
            </a:r>
            <a:r>
              <a:rPr kumimoji="0" lang="en-US" altLang="zh-CN" b="1" dirty="0" smtClean="0">
                <a:latin typeface="Helvetica" charset="0"/>
                <a:ea typeface="SimSun" charset="0"/>
                <a:cs typeface="SimSun" charset="0"/>
              </a:rPr>
              <a:t> </a:t>
            </a:r>
            <a:r>
              <a:rPr kumimoji="0" lang="en-US" altLang="zh-CN" b="1" dirty="0" err="1" smtClean="0">
                <a:latin typeface="Helvetica" charset="0"/>
                <a:ea typeface="SimSun" charset="0"/>
                <a:cs typeface="SimSun" charset="0"/>
              </a:rPr>
              <a:t>không</a:t>
            </a:r>
            <a:r>
              <a:rPr kumimoji="0" lang="en-US" altLang="zh-CN" b="1" dirty="0" smtClean="0">
                <a:latin typeface="Helvetica" charset="0"/>
                <a:ea typeface="SimSun" charset="0"/>
                <a:cs typeface="SimSun" charset="0"/>
              </a:rPr>
              <a:t>?</a:t>
            </a:r>
            <a:endParaRPr kumimoji="0" lang="en-US" b="1" dirty="0">
              <a:latin typeface="Helvetica" charset="0"/>
              <a:ea typeface="Osaka" charset="0"/>
              <a:cs typeface="Osaka" charset="0"/>
            </a:endParaRPr>
          </a:p>
        </p:txBody>
      </p:sp>
      <p:sp>
        <p:nvSpPr>
          <p:cNvPr id="322563" name="Line 4"/>
          <p:cNvSpPr>
            <a:spLocks noChangeShapeType="1"/>
          </p:cNvSpPr>
          <p:nvPr/>
        </p:nvSpPr>
        <p:spPr bwMode="auto">
          <a:xfrm>
            <a:off x="431800" y="5105400"/>
            <a:ext cx="853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564" name="Line 5"/>
          <p:cNvSpPr>
            <a:spLocks noChangeShapeType="1"/>
          </p:cNvSpPr>
          <p:nvPr/>
        </p:nvSpPr>
        <p:spPr bwMode="auto">
          <a:xfrm>
            <a:off x="1346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565" name="Line 6"/>
          <p:cNvSpPr>
            <a:spLocks noChangeShapeType="1"/>
          </p:cNvSpPr>
          <p:nvPr/>
        </p:nvSpPr>
        <p:spPr bwMode="auto">
          <a:xfrm>
            <a:off x="7823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566" name="Line 7"/>
          <p:cNvSpPr>
            <a:spLocks noChangeShapeType="1"/>
          </p:cNvSpPr>
          <p:nvPr/>
        </p:nvSpPr>
        <p:spPr bwMode="auto">
          <a:xfrm>
            <a:off x="2489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567" name="Line 8"/>
          <p:cNvSpPr>
            <a:spLocks noChangeShapeType="1"/>
          </p:cNvSpPr>
          <p:nvPr/>
        </p:nvSpPr>
        <p:spPr bwMode="auto">
          <a:xfrm>
            <a:off x="6680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568" name="Text Box 12"/>
          <p:cNvSpPr txBox="1">
            <a:spLocks noChangeArrowheads="1"/>
          </p:cNvSpPr>
          <p:nvPr/>
        </p:nvSpPr>
        <p:spPr bwMode="auto">
          <a:xfrm>
            <a:off x="7696200" y="5135563"/>
            <a:ext cx="19812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dirty="0">
                <a:solidFill>
                  <a:srgbClr val="FFFFFF"/>
                </a:solidFill>
                <a:latin typeface="Arial Black" charset="0"/>
                <a:ea typeface="Osaka" charset="0"/>
                <a:cs typeface="Osaka" charset="0"/>
              </a:rPr>
              <a:t>2%</a:t>
            </a:r>
          </a:p>
          <a:p>
            <a:pPr>
              <a:spcBef>
                <a:spcPct val="50000"/>
              </a:spcBef>
            </a:pPr>
            <a:r>
              <a:rPr lang="en-US" sz="2000" dirty="0">
                <a:solidFill>
                  <a:srgbClr val="FFFFFF"/>
                </a:solidFill>
                <a:latin typeface="Arial Black" charset="0"/>
                <a:ea typeface="Osaka" charset="0"/>
                <a:cs typeface="Osaka" charset="0"/>
              </a:rPr>
              <a:t>Laggards</a:t>
            </a:r>
          </a:p>
        </p:txBody>
      </p:sp>
      <p:sp>
        <p:nvSpPr>
          <p:cNvPr id="322569" name="Text Box 13"/>
          <p:cNvSpPr txBox="1">
            <a:spLocks noChangeArrowheads="1"/>
          </p:cNvSpPr>
          <p:nvPr/>
        </p:nvSpPr>
        <p:spPr bwMode="auto">
          <a:xfrm>
            <a:off x="-101600" y="5135563"/>
            <a:ext cx="19812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2%</a:t>
            </a:r>
          </a:p>
          <a:p>
            <a:pPr>
              <a:spcBef>
                <a:spcPct val="50000"/>
              </a:spcBef>
            </a:pPr>
            <a:r>
              <a:rPr lang="en-US" sz="2000">
                <a:solidFill>
                  <a:srgbClr val="FFFFFF"/>
                </a:solidFill>
                <a:latin typeface="Arial Black" charset="0"/>
                <a:ea typeface="Osaka" charset="0"/>
                <a:cs typeface="Osaka" charset="0"/>
              </a:rPr>
              <a:t>Innovators</a:t>
            </a:r>
          </a:p>
        </p:txBody>
      </p:sp>
      <p:sp>
        <p:nvSpPr>
          <p:cNvPr id="322570" name="Text Box 14"/>
          <p:cNvSpPr txBox="1">
            <a:spLocks noChangeArrowheads="1"/>
          </p:cNvSpPr>
          <p:nvPr/>
        </p:nvSpPr>
        <p:spPr bwMode="auto">
          <a:xfrm>
            <a:off x="16002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dirty="0">
                <a:solidFill>
                  <a:srgbClr val="FFFFFF"/>
                </a:solidFill>
                <a:latin typeface="Arial Black" charset="0"/>
                <a:ea typeface="Osaka" charset="0"/>
                <a:cs typeface="Osaka" charset="0"/>
              </a:rPr>
              <a:t>18%</a:t>
            </a:r>
          </a:p>
          <a:p>
            <a:pPr>
              <a:spcBef>
                <a:spcPct val="50000"/>
              </a:spcBef>
            </a:pPr>
            <a:r>
              <a:rPr lang="en-US" sz="2000" dirty="0">
                <a:solidFill>
                  <a:srgbClr val="FFFFFF"/>
                </a:solidFill>
                <a:latin typeface="Arial Black" charset="0"/>
                <a:ea typeface="Osaka" charset="0"/>
                <a:cs typeface="Osaka" charset="0"/>
              </a:rPr>
              <a:t>Early</a:t>
            </a:r>
          </a:p>
          <a:p>
            <a:pPr>
              <a:spcBef>
                <a:spcPct val="50000"/>
              </a:spcBef>
            </a:pPr>
            <a:r>
              <a:rPr lang="en-US" sz="2000" dirty="0">
                <a:solidFill>
                  <a:srgbClr val="FFFFFF"/>
                </a:solidFill>
                <a:latin typeface="Arial Black" charset="0"/>
                <a:ea typeface="Osaka" charset="0"/>
                <a:cs typeface="Osaka" charset="0"/>
              </a:rPr>
              <a:t>Adopters</a:t>
            </a:r>
          </a:p>
        </p:txBody>
      </p:sp>
      <p:sp>
        <p:nvSpPr>
          <p:cNvPr id="322571" name="Text Box 15"/>
          <p:cNvSpPr txBox="1">
            <a:spLocks noChangeArrowheads="1"/>
          </p:cNvSpPr>
          <p:nvPr/>
        </p:nvSpPr>
        <p:spPr bwMode="auto">
          <a:xfrm>
            <a:off x="61468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18%</a:t>
            </a:r>
          </a:p>
          <a:p>
            <a:pPr>
              <a:spcBef>
                <a:spcPct val="50000"/>
              </a:spcBef>
            </a:pPr>
            <a:r>
              <a:rPr lang="en-US" sz="2000">
                <a:solidFill>
                  <a:srgbClr val="FFFFFF"/>
                </a:solidFill>
                <a:latin typeface="Arial Black" charset="0"/>
                <a:ea typeface="Osaka" charset="0"/>
                <a:cs typeface="Osaka" charset="0"/>
              </a:rPr>
              <a:t>Late</a:t>
            </a:r>
          </a:p>
          <a:p>
            <a:pPr>
              <a:spcBef>
                <a:spcPct val="50000"/>
              </a:spcBef>
            </a:pPr>
            <a:r>
              <a:rPr lang="en-US" sz="2000">
                <a:solidFill>
                  <a:srgbClr val="FFFFFF"/>
                </a:solidFill>
                <a:latin typeface="Arial Black" charset="0"/>
                <a:ea typeface="Osaka" charset="0"/>
                <a:cs typeface="Osaka" charset="0"/>
              </a:rPr>
              <a:t>Adopters</a:t>
            </a:r>
          </a:p>
        </p:txBody>
      </p:sp>
      <p:sp>
        <p:nvSpPr>
          <p:cNvPr id="322572" name="Text Box 16"/>
          <p:cNvSpPr txBox="1">
            <a:spLocks noChangeArrowheads="1"/>
          </p:cNvSpPr>
          <p:nvPr/>
        </p:nvSpPr>
        <p:spPr bwMode="auto">
          <a:xfrm>
            <a:off x="3632200" y="5135563"/>
            <a:ext cx="1981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Arial Black" charset="0"/>
                <a:ea typeface="Osaka" charset="0"/>
                <a:cs typeface="Osaka" charset="0"/>
              </a:rPr>
              <a:t>60%</a:t>
            </a:r>
          </a:p>
          <a:p>
            <a:pPr>
              <a:spcBef>
                <a:spcPct val="50000"/>
              </a:spcBef>
            </a:pPr>
            <a:r>
              <a:rPr lang="en-US" sz="2000">
                <a:solidFill>
                  <a:srgbClr val="FFFFFF"/>
                </a:solidFill>
                <a:latin typeface="Arial Black" charset="0"/>
                <a:ea typeface="Osaka" charset="0"/>
                <a:cs typeface="Osaka" charset="0"/>
              </a:rPr>
              <a:t>Middle</a:t>
            </a:r>
          </a:p>
          <a:p>
            <a:pPr>
              <a:spcBef>
                <a:spcPct val="50000"/>
              </a:spcBef>
            </a:pPr>
            <a:r>
              <a:rPr lang="en-US" sz="2000">
                <a:solidFill>
                  <a:srgbClr val="FFFFFF"/>
                </a:solidFill>
                <a:latin typeface="Arial Black" charset="0"/>
                <a:ea typeface="Osaka" charset="0"/>
                <a:cs typeface="Osaka" charset="0"/>
              </a:rPr>
              <a:t>Adopters</a:t>
            </a:r>
          </a:p>
        </p:txBody>
      </p:sp>
      <p:sp>
        <p:nvSpPr>
          <p:cNvPr id="6162" name="Litebulb"/>
          <p:cNvSpPr>
            <a:spLocks noEditPoints="1" noChangeArrowheads="1"/>
          </p:cNvSpPr>
          <p:nvPr/>
        </p:nvSpPr>
        <p:spPr bwMode="auto">
          <a:xfrm>
            <a:off x="-406400" y="2667000"/>
            <a:ext cx="1752600" cy="25415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6164" name="Freeform 20"/>
          <p:cNvSpPr>
            <a:spLocks/>
          </p:cNvSpPr>
          <p:nvPr/>
        </p:nvSpPr>
        <p:spPr bwMode="auto">
          <a:xfrm>
            <a:off x="-3073400" y="-1447800"/>
            <a:ext cx="15036800" cy="10680700"/>
          </a:xfrm>
          <a:custGeom>
            <a:avLst/>
            <a:gdLst>
              <a:gd name="T0" fmla="*/ 2147483647 w 9472"/>
              <a:gd name="T1" fmla="*/ 2147483647 h 6728"/>
              <a:gd name="T2" fmla="*/ 2147483647 w 9472"/>
              <a:gd name="T3" fmla="*/ 2147483647 h 6728"/>
              <a:gd name="T4" fmla="*/ 2147483647 w 9472"/>
              <a:gd name="T5" fmla="*/ 2147483647 h 6728"/>
              <a:gd name="T6" fmla="*/ 2147483647 w 9472"/>
              <a:gd name="T7" fmla="*/ 2147483647 h 6728"/>
              <a:gd name="T8" fmla="*/ 2147483647 w 9472"/>
              <a:gd name="T9" fmla="*/ 2147483647 h 6728"/>
              <a:gd name="T10" fmla="*/ 2147483647 w 9472"/>
              <a:gd name="T11" fmla="*/ 2147483647 h 6728"/>
              <a:gd name="T12" fmla="*/ 2147483647 w 9472"/>
              <a:gd name="T13" fmla="*/ 2147483647 h 6728"/>
              <a:gd name="T14" fmla="*/ 2147483647 w 9472"/>
              <a:gd name="T15" fmla="*/ 2147483647 h 6728"/>
              <a:gd name="T16" fmla="*/ 2147483647 w 9472"/>
              <a:gd name="T17" fmla="*/ 2147483647 h 6728"/>
              <a:gd name="T18" fmla="*/ 2147483647 w 9472"/>
              <a:gd name="T19" fmla="*/ 2147483647 h 6728"/>
              <a:gd name="T20" fmla="*/ 2147483647 w 9472"/>
              <a:gd name="T21" fmla="*/ 2147483647 h 6728"/>
              <a:gd name="T22" fmla="*/ 2147483647 w 9472"/>
              <a:gd name="T23" fmla="*/ 2147483647 h 6728"/>
              <a:gd name="T24" fmla="*/ 2147483647 w 9472"/>
              <a:gd name="T25" fmla="*/ 2147483647 h 6728"/>
              <a:gd name="T26" fmla="*/ 2147483647 w 9472"/>
              <a:gd name="T27" fmla="*/ 2147483647 h 6728"/>
              <a:gd name="T28" fmla="*/ 2147483647 w 9472"/>
              <a:gd name="T29" fmla="*/ 2147483647 h 6728"/>
              <a:gd name="T30" fmla="*/ 2147483647 w 9472"/>
              <a:gd name="T31" fmla="*/ 2147483647 h 6728"/>
              <a:gd name="T32" fmla="*/ 2147483647 w 9472"/>
              <a:gd name="T33" fmla="*/ 2147483647 h 6728"/>
              <a:gd name="T34" fmla="*/ 2147483647 w 9472"/>
              <a:gd name="T35" fmla="*/ 2147483647 h 6728"/>
              <a:gd name="T36" fmla="*/ 2147483647 w 9472"/>
              <a:gd name="T37" fmla="*/ 2147483647 h 6728"/>
              <a:gd name="T38" fmla="*/ 2147483647 w 9472"/>
              <a:gd name="T39" fmla="*/ 2147483647 h 6728"/>
              <a:gd name="T40" fmla="*/ 2147483647 w 9472"/>
              <a:gd name="T41" fmla="*/ 2147483647 h 6728"/>
              <a:gd name="T42" fmla="*/ 2147483647 w 9472"/>
              <a:gd name="T43" fmla="*/ 2147483647 h 6728"/>
              <a:gd name="T44" fmla="*/ 2147483647 w 9472"/>
              <a:gd name="T45" fmla="*/ 2147483647 h 6728"/>
              <a:gd name="T46" fmla="*/ 2147483647 w 9472"/>
              <a:gd name="T47" fmla="*/ 2147483647 h 6728"/>
              <a:gd name="T48" fmla="*/ 2147483647 w 9472"/>
              <a:gd name="T49" fmla="*/ 2147483647 h 6728"/>
              <a:gd name="T50" fmla="*/ 2147483647 w 9472"/>
              <a:gd name="T51" fmla="*/ 2147483647 h 6728"/>
              <a:gd name="T52" fmla="*/ 2147483647 w 9472"/>
              <a:gd name="T53" fmla="*/ 2147483647 h 6728"/>
              <a:gd name="T54" fmla="*/ 2147483647 w 9472"/>
              <a:gd name="T55" fmla="*/ 2147483647 h 6728"/>
              <a:gd name="T56" fmla="*/ 2147483647 w 9472"/>
              <a:gd name="T57" fmla="*/ 2147483647 h 6728"/>
              <a:gd name="T58" fmla="*/ 2147483647 w 9472"/>
              <a:gd name="T59" fmla="*/ 2147483647 h 67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72"/>
              <a:gd name="T91" fmla="*/ 0 h 6728"/>
              <a:gd name="T92" fmla="*/ 9472 w 9472"/>
              <a:gd name="T93" fmla="*/ 6728 h 67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72" h="6728">
                <a:moveTo>
                  <a:pt x="2448" y="3776"/>
                </a:moveTo>
                <a:cubicBezTo>
                  <a:pt x="2532" y="3780"/>
                  <a:pt x="2616" y="3784"/>
                  <a:pt x="2784" y="3680"/>
                </a:cubicBezTo>
                <a:cubicBezTo>
                  <a:pt x="2952" y="3576"/>
                  <a:pt x="3264" y="3288"/>
                  <a:pt x="3456" y="3152"/>
                </a:cubicBezTo>
                <a:cubicBezTo>
                  <a:pt x="3648" y="3016"/>
                  <a:pt x="3720" y="2952"/>
                  <a:pt x="3936" y="2864"/>
                </a:cubicBezTo>
                <a:cubicBezTo>
                  <a:pt x="4152" y="2776"/>
                  <a:pt x="4480" y="2616"/>
                  <a:pt x="4752" y="2624"/>
                </a:cubicBezTo>
                <a:cubicBezTo>
                  <a:pt x="5024" y="2632"/>
                  <a:pt x="5336" y="2824"/>
                  <a:pt x="5568" y="2912"/>
                </a:cubicBezTo>
                <a:cubicBezTo>
                  <a:pt x="5800" y="3000"/>
                  <a:pt x="5928" y="3024"/>
                  <a:pt x="6144" y="3152"/>
                </a:cubicBezTo>
                <a:cubicBezTo>
                  <a:pt x="6360" y="3280"/>
                  <a:pt x="6544" y="3560"/>
                  <a:pt x="6864" y="3680"/>
                </a:cubicBezTo>
                <a:cubicBezTo>
                  <a:pt x="7184" y="3800"/>
                  <a:pt x="7832" y="3832"/>
                  <a:pt x="8064" y="3872"/>
                </a:cubicBezTo>
                <a:cubicBezTo>
                  <a:pt x="8296" y="3912"/>
                  <a:pt x="8216" y="3947"/>
                  <a:pt x="8256" y="3923"/>
                </a:cubicBezTo>
                <a:cubicBezTo>
                  <a:pt x="8296" y="3899"/>
                  <a:pt x="8272" y="3705"/>
                  <a:pt x="8304" y="3728"/>
                </a:cubicBezTo>
                <a:cubicBezTo>
                  <a:pt x="8336" y="3751"/>
                  <a:pt x="8432" y="3968"/>
                  <a:pt x="8448" y="4064"/>
                </a:cubicBezTo>
                <a:cubicBezTo>
                  <a:pt x="8464" y="4160"/>
                  <a:pt x="8376" y="4296"/>
                  <a:pt x="8400" y="4304"/>
                </a:cubicBezTo>
                <a:cubicBezTo>
                  <a:pt x="8424" y="4312"/>
                  <a:pt x="8608" y="4056"/>
                  <a:pt x="8592" y="4112"/>
                </a:cubicBezTo>
                <a:lnTo>
                  <a:pt x="8304" y="4640"/>
                </a:lnTo>
                <a:lnTo>
                  <a:pt x="8400" y="4928"/>
                </a:lnTo>
                <a:cubicBezTo>
                  <a:pt x="8392" y="4888"/>
                  <a:pt x="8290" y="4568"/>
                  <a:pt x="8258" y="4400"/>
                </a:cubicBezTo>
                <a:cubicBezTo>
                  <a:pt x="8226" y="4232"/>
                  <a:pt x="8220" y="3941"/>
                  <a:pt x="8208" y="3920"/>
                </a:cubicBezTo>
                <a:cubicBezTo>
                  <a:pt x="8196" y="3899"/>
                  <a:pt x="8150" y="4216"/>
                  <a:pt x="8184" y="4272"/>
                </a:cubicBezTo>
                <a:cubicBezTo>
                  <a:pt x="8218" y="4328"/>
                  <a:pt x="8378" y="4394"/>
                  <a:pt x="8414" y="4255"/>
                </a:cubicBezTo>
                <a:cubicBezTo>
                  <a:pt x="8450" y="4116"/>
                  <a:pt x="8402" y="3472"/>
                  <a:pt x="8400" y="3440"/>
                </a:cubicBezTo>
                <a:lnTo>
                  <a:pt x="8400" y="4064"/>
                </a:lnTo>
                <a:cubicBezTo>
                  <a:pt x="8392" y="4224"/>
                  <a:pt x="8368" y="4944"/>
                  <a:pt x="8352" y="4400"/>
                </a:cubicBezTo>
                <a:cubicBezTo>
                  <a:pt x="8336" y="3856"/>
                  <a:pt x="9472" y="1392"/>
                  <a:pt x="8304" y="800"/>
                </a:cubicBezTo>
                <a:cubicBezTo>
                  <a:pt x="7136" y="208"/>
                  <a:pt x="2688" y="0"/>
                  <a:pt x="1344" y="848"/>
                </a:cubicBezTo>
                <a:cubicBezTo>
                  <a:pt x="0" y="1696"/>
                  <a:pt x="320" y="5048"/>
                  <a:pt x="240" y="5888"/>
                </a:cubicBezTo>
                <a:cubicBezTo>
                  <a:pt x="160" y="6728"/>
                  <a:pt x="680" y="5944"/>
                  <a:pt x="864" y="5888"/>
                </a:cubicBezTo>
                <a:cubicBezTo>
                  <a:pt x="1048" y="5832"/>
                  <a:pt x="1264" y="5776"/>
                  <a:pt x="1344" y="5552"/>
                </a:cubicBezTo>
                <a:cubicBezTo>
                  <a:pt x="1424" y="5328"/>
                  <a:pt x="1216" y="4488"/>
                  <a:pt x="1344" y="4544"/>
                </a:cubicBezTo>
                <a:cubicBezTo>
                  <a:pt x="1472" y="4600"/>
                  <a:pt x="1792" y="5244"/>
                  <a:pt x="2112" y="5888"/>
                </a:cubicBezTo>
              </a:path>
            </a:pathLst>
          </a:custGeom>
          <a:noFill/>
          <a:ln w="57150">
            <a:solidFill>
              <a:schemeClr va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Lock"/>
          <p:cNvSpPr>
            <a:spLocks noEditPoints="1" noChangeArrowheads="1"/>
          </p:cNvSpPr>
          <p:nvPr/>
        </p:nvSpPr>
        <p:spPr bwMode="auto">
          <a:xfrm>
            <a:off x="8153400" y="2514600"/>
            <a:ext cx="1738313" cy="25082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endParaRPr lang="en-US"/>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162"/>
                                        </p:tgtEl>
                                        <p:attrNameLst>
                                          <p:attrName>style.visibility</p:attrName>
                                        </p:attrNameLst>
                                      </p:cBhvr>
                                      <p:to>
                                        <p:strVal val="visible"/>
                                      </p:to>
                                    </p:set>
                                    <p:animEffect transition="in" filter="fade">
                                      <p:cBhvr>
                                        <p:cTn id="7" dur="192" decel="100000"/>
                                        <p:tgtEl>
                                          <p:spTgt spid="6162"/>
                                        </p:tgtEl>
                                      </p:cBhvr>
                                    </p:animEffect>
                                    <p:animScale>
                                      <p:cBhvr>
                                        <p:cTn id="8" dur="192" decel="100000"/>
                                        <p:tgtEl>
                                          <p:spTgt spid="6162"/>
                                        </p:tgtEl>
                                      </p:cBhvr>
                                      <p:from x="10000" y="10000"/>
                                      <p:to x="200000" y="450000"/>
                                    </p:animScale>
                                    <p:animScale>
                                      <p:cBhvr>
                                        <p:cTn id="9" dur="308" accel="100000" fill="hold">
                                          <p:stCondLst>
                                            <p:cond delay="192"/>
                                          </p:stCondLst>
                                        </p:cTn>
                                        <p:tgtEl>
                                          <p:spTgt spid="6162"/>
                                        </p:tgtEl>
                                      </p:cBhvr>
                                      <p:from x="200000" y="450000"/>
                                      <p:to x="100000" y="100000"/>
                                    </p:animScale>
                                    <p:set>
                                      <p:cBhvr>
                                        <p:cTn id="10" dur="192" fill="hold"/>
                                        <p:tgtEl>
                                          <p:spTgt spid="6162"/>
                                        </p:tgtEl>
                                        <p:attrNameLst>
                                          <p:attrName>ppt_x</p:attrName>
                                        </p:attrNameLst>
                                      </p:cBhvr>
                                      <p:to>
                                        <p:strVal val="(0.5)"/>
                                      </p:to>
                                    </p:set>
                                    <p:anim from="(0.5)" to="(#ppt_x)" calcmode="lin" valueType="num">
                                      <p:cBhvr>
                                        <p:cTn id="11" dur="308" accel="100000" fill="hold">
                                          <p:stCondLst>
                                            <p:cond delay="192"/>
                                          </p:stCondLst>
                                        </p:cTn>
                                        <p:tgtEl>
                                          <p:spTgt spid="6162"/>
                                        </p:tgtEl>
                                        <p:attrNameLst>
                                          <p:attrName>ppt_x</p:attrName>
                                        </p:attrNameLst>
                                      </p:cBhvr>
                                    </p:anim>
                                    <p:set>
                                      <p:cBhvr>
                                        <p:cTn id="12" dur="192" fill="hold"/>
                                        <p:tgtEl>
                                          <p:spTgt spid="6162"/>
                                        </p:tgtEl>
                                        <p:attrNameLst>
                                          <p:attrName>ppt_y</p:attrName>
                                        </p:attrNameLst>
                                      </p:cBhvr>
                                      <p:to>
                                        <p:strVal val="(#ppt_y+0.4)"/>
                                      </p:to>
                                    </p:set>
                                    <p:anim from="(#ppt_y+0.4)" to="(#ppt_y)" calcmode="lin" valueType="num">
                                      <p:cBhvr>
                                        <p:cTn id="13" dur="308" accel="100000" fill="hold">
                                          <p:stCondLst>
                                            <p:cond delay="192"/>
                                          </p:stCondLst>
                                        </p:cTn>
                                        <p:tgtEl>
                                          <p:spTgt spid="6162"/>
                                        </p:tgtEl>
                                        <p:attrNameLst>
                                          <p:attrName>ppt_y</p:attrName>
                                        </p:attrNameLst>
                                      </p:cBhvr>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164"/>
                                        </p:tgtEl>
                                        <p:attrNameLst>
                                          <p:attrName>style.visibility</p:attrName>
                                        </p:attrNameLst>
                                      </p:cBhvr>
                                      <p:to>
                                        <p:strVal val="visible"/>
                                      </p:to>
                                    </p:set>
                                    <p:animEffect transition="in" filter="wipe(left)">
                                      <p:cBhvr>
                                        <p:cTn id="17" dur="5000"/>
                                        <p:tgtEl>
                                          <p:spTgt spid="6164"/>
                                        </p:tgtEl>
                                      </p:cBhvr>
                                    </p:animEffect>
                                  </p:childTnLst>
                                </p:cTn>
                              </p:par>
                            </p:childTnLst>
                          </p:cTn>
                        </p:par>
                        <p:par>
                          <p:cTn id="18" fill="hold" nodeType="afterGroup">
                            <p:stCondLst>
                              <p:cond delay="5500"/>
                            </p:stCondLst>
                            <p:childTnLst>
                              <p:par>
                                <p:cTn id="19" presetID="17" presetClass="entr" presetSubtype="10" fill="hold" grpId="0" nodeType="afterEffect">
                                  <p:stCondLst>
                                    <p:cond delay="0"/>
                                  </p:stCondLst>
                                  <p:childTnLst>
                                    <p:set>
                                      <p:cBhvr>
                                        <p:cTn id="20" dur="1" fill="hold">
                                          <p:stCondLst>
                                            <p:cond delay="0"/>
                                          </p:stCondLst>
                                        </p:cTn>
                                        <p:tgtEl>
                                          <p:spTgt spid="6163"/>
                                        </p:tgtEl>
                                        <p:attrNameLst>
                                          <p:attrName>style.visibility</p:attrName>
                                        </p:attrNameLst>
                                      </p:cBhvr>
                                      <p:to>
                                        <p:strVal val="visible"/>
                                      </p:to>
                                    </p:set>
                                    <p:anim calcmode="lin" valueType="num">
                                      <p:cBhvr>
                                        <p:cTn id="21" dur="500" fill="hold"/>
                                        <p:tgtEl>
                                          <p:spTgt spid="6163"/>
                                        </p:tgtEl>
                                        <p:attrNameLst>
                                          <p:attrName>ppt_w</p:attrName>
                                        </p:attrNameLst>
                                      </p:cBhvr>
                                      <p:tavLst>
                                        <p:tav tm="0">
                                          <p:val>
                                            <p:fltVal val="0"/>
                                          </p:val>
                                        </p:tav>
                                        <p:tav tm="100000">
                                          <p:val>
                                            <p:strVal val="#ppt_w"/>
                                          </p:val>
                                        </p:tav>
                                      </p:tavLst>
                                    </p:anim>
                                    <p:anim calcmode="lin" valueType="num">
                                      <p:cBhvr>
                                        <p:cTn id="22" dur="500" fill="hold"/>
                                        <p:tgtEl>
                                          <p:spTgt spid="6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2" grpId="0" animBg="1"/>
      <p:bldP spid="6164" grpId="0" animBg="1"/>
      <p:bldP spid="616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0" y="152400"/>
            <a:ext cx="9144000" cy="685800"/>
          </a:xfrm>
        </p:spPr>
        <p:txBody>
          <a:bodyPr>
            <a:normAutofit fontScale="90000"/>
          </a:bodyPr>
          <a:lstStyle/>
          <a:p>
            <a:pPr eaLnBrk="1" hangingPunct="1">
              <a:defRPr/>
            </a:pPr>
            <a:r>
              <a:rPr lang="en-US" altLang="zh-CN" b="1" dirty="0" err="1" smtClean="0">
                <a:latin typeface="Trebuchet MS" charset="0"/>
                <a:ea typeface="SimSun" charset="0"/>
                <a:cs typeface="SimSun" charset="0"/>
              </a:rPr>
              <a:t>Công</a:t>
            </a:r>
            <a:r>
              <a:rPr lang="en-US" altLang="zh-CN" b="1" dirty="0" smtClean="0">
                <a:latin typeface="Trebuchet MS" charset="0"/>
                <a:ea typeface="SimSun" charset="0"/>
                <a:cs typeface="SimSun" charset="0"/>
              </a:rPr>
              <a:t> </a:t>
            </a:r>
            <a:r>
              <a:rPr lang="en-US" altLang="zh-CN" b="1" dirty="0" err="1" smtClean="0">
                <a:latin typeface="Trebuchet MS" charset="0"/>
                <a:ea typeface="SimSun" charset="0"/>
                <a:cs typeface="SimSun" charset="0"/>
              </a:rPr>
              <a:t>vụ</a:t>
            </a:r>
            <a:r>
              <a:rPr lang="en-US" altLang="zh-CN" b="1" dirty="0" smtClean="0">
                <a:latin typeface="Trebuchet MS" charset="0"/>
                <a:ea typeface="SimSun" charset="0"/>
                <a:cs typeface="SimSun" charset="0"/>
              </a:rPr>
              <a:t> 10</a:t>
            </a:r>
            <a:r>
              <a:rPr lang="en-US" altLang="zh-CN" b="1" dirty="0">
                <a:latin typeface="Trebuchet MS" charset="0"/>
                <a:ea typeface="SimSun" charset="0"/>
                <a:cs typeface="SimSun" charset="0"/>
              </a:rPr>
              <a:t>:</a:t>
            </a:r>
            <a:endParaRPr lang="en-US" b="1" dirty="0">
              <a:latin typeface="Trebuchet MS" charset="0"/>
              <a:ea typeface="SimSun" charset="0"/>
              <a:cs typeface="SimSun" charset="0"/>
            </a:endParaRPr>
          </a:p>
        </p:txBody>
      </p:sp>
      <p:sp>
        <p:nvSpPr>
          <p:cNvPr id="248835" name="Rectangle 3"/>
          <p:cNvSpPr>
            <a:spLocks noGrp="1" noChangeArrowheads="1"/>
          </p:cNvSpPr>
          <p:nvPr>
            <p:ph type="body" sz="half" idx="1"/>
          </p:nvPr>
        </p:nvSpPr>
        <p:spPr>
          <a:xfrm>
            <a:off x="152400" y="838200"/>
            <a:ext cx="9144000" cy="1295400"/>
          </a:xfrm>
        </p:spPr>
        <p:txBody>
          <a:bodyPr>
            <a:normAutofit fontScale="62500" lnSpcReduction="20000"/>
          </a:bodyPr>
          <a:lstStyle/>
          <a:p>
            <a:pPr algn="ctr" eaLnBrk="1" hangingPunct="1">
              <a:buFont typeface="Wingdings" charset="0"/>
              <a:buNone/>
              <a:defRPr/>
            </a:pPr>
            <a:r>
              <a:rPr lang="en-US" altLang="zh-CN" sz="4800" b="1" dirty="0" err="1" smtClean="0">
                <a:solidFill>
                  <a:srgbClr val="FF0000"/>
                </a:solidFill>
                <a:latin typeface="Trebuchet MS" charset="0"/>
                <a:ea typeface="SimSun" charset="0"/>
                <a:cs typeface="SimSun" charset="0"/>
              </a:rPr>
              <a:t>Vì</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sao</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chúng</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ta</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nóng</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lòng</a:t>
            </a:r>
            <a:r>
              <a:rPr lang="en-US" altLang="zh-CN" sz="4800" b="1" dirty="0" smtClean="0">
                <a:solidFill>
                  <a:srgbClr val="FF0000"/>
                </a:solidFill>
                <a:latin typeface="Trebuchet MS" charset="0"/>
                <a:ea typeface="SimSun" charset="0"/>
                <a:cs typeface="SimSun" charset="0"/>
              </a:rPr>
              <a:t> </a:t>
            </a:r>
          </a:p>
          <a:p>
            <a:pPr algn="ctr" eaLnBrk="1" hangingPunct="1">
              <a:buFont typeface="Wingdings" charset="0"/>
              <a:buNone/>
              <a:defRPr/>
            </a:pPr>
            <a:r>
              <a:rPr lang="en-US" altLang="zh-CN" sz="4800" b="1" dirty="0" err="1" smtClean="0">
                <a:solidFill>
                  <a:srgbClr val="FF0000"/>
                </a:solidFill>
                <a:latin typeface="Trebuchet MS" charset="0"/>
                <a:ea typeface="SimSun" charset="0"/>
                <a:cs typeface="SimSun" charset="0"/>
              </a:rPr>
              <a:t>muốn</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thay</a:t>
            </a:r>
            <a:r>
              <a:rPr lang="en-US" altLang="zh-CN" sz="4800" b="1" dirty="0" smtClean="0">
                <a:solidFill>
                  <a:srgbClr val="FF0000"/>
                </a:solidFill>
                <a:latin typeface="Trebuchet MS" charset="0"/>
                <a:ea typeface="SimSun" charset="0"/>
                <a:cs typeface="SimSun" charset="0"/>
              </a:rPr>
              <a:t> </a:t>
            </a:r>
            <a:r>
              <a:rPr lang="en-US" altLang="zh-CN" sz="4800" b="1" dirty="0" err="1" smtClean="0">
                <a:solidFill>
                  <a:srgbClr val="FF0000"/>
                </a:solidFill>
                <a:latin typeface="Trebuchet MS" charset="0"/>
                <a:ea typeface="SimSun" charset="0"/>
                <a:cs typeface="SimSun" charset="0"/>
              </a:rPr>
              <a:t>đổi</a:t>
            </a:r>
            <a:r>
              <a:rPr lang="en-US" altLang="zh-CN" sz="4800" b="1" dirty="0" smtClean="0">
                <a:solidFill>
                  <a:srgbClr val="FF0000"/>
                </a:solidFill>
                <a:latin typeface="Trebuchet MS" charset="0"/>
                <a:ea typeface="SimSun" charset="0"/>
                <a:cs typeface="SimSun" charset="0"/>
              </a:rPr>
              <a:t>?</a:t>
            </a:r>
            <a:r>
              <a:rPr lang="en-US" altLang="zh-CN" sz="4800" b="1" dirty="0">
                <a:latin typeface="Trebuchet MS" charset="0"/>
                <a:ea typeface="SimSun" charset="0"/>
                <a:cs typeface="SimSun" charset="0"/>
              </a:rPr>
              <a:t/>
            </a:r>
            <a:br>
              <a:rPr lang="en-US" altLang="zh-CN" sz="4800" b="1" dirty="0">
                <a:latin typeface="Trebuchet MS" charset="0"/>
                <a:ea typeface="SimSun" charset="0"/>
                <a:cs typeface="SimSun" charset="0"/>
              </a:rPr>
            </a:br>
            <a:endParaRPr lang="en-US" sz="4800" b="1" dirty="0">
              <a:latin typeface="Trebuchet MS" charset="0"/>
              <a:ea typeface="SimSun" charset="0"/>
              <a:cs typeface="SimSun" charset="0"/>
            </a:endParaRPr>
          </a:p>
        </p:txBody>
      </p:sp>
      <p:pic>
        <p:nvPicPr>
          <p:cNvPr id="76802" name="Picture 2" descr="http://2.bp.blogspot.com/-_KUGWXyjomQ/UHx7ku_VcHI/AAAAAAAAAL0/I5ifLL_Hp5k/s1600/thay-boi-1.jpg"/>
          <p:cNvPicPr>
            <a:picLocks noChangeAspect="1" noChangeArrowheads="1"/>
          </p:cNvPicPr>
          <p:nvPr/>
        </p:nvPicPr>
        <p:blipFill>
          <a:blip r:embed="rId3" cstate="print"/>
          <a:srcRect/>
          <a:stretch>
            <a:fillRect/>
          </a:stretch>
        </p:blipFill>
        <p:spPr bwMode="auto">
          <a:xfrm>
            <a:off x="0" y="3705225"/>
            <a:ext cx="4010025" cy="3152775"/>
          </a:xfrm>
          <a:prstGeom prst="rect">
            <a:avLst/>
          </a:prstGeom>
          <a:noFill/>
        </p:spPr>
      </p:pic>
      <p:pic>
        <p:nvPicPr>
          <p:cNvPr id="76804" name="Picture 4" descr="http://plxh.vcmedia.vn/Images/Uploaded/Share/2010/12/26/IMG4673.jpg"/>
          <p:cNvPicPr>
            <a:picLocks noChangeAspect="1" noChangeArrowheads="1"/>
          </p:cNvPicPr>
          <p:nvPr/>
        </p:nvPicPr>
        <p:blipFill>
          <a:blip r:embed="rId4" cstate="print"/>
          <a:srcRect/>
          <a:stretch>
            <a:fillRect/>
          </a:stretch>
        </p:blipFill>
        <p:spPr bwMode="auto">
          <a:xfrm>
            <a:off x="6286500" y="2571750"/>
            <a:ext cx="2857500" cy="4286250"/>
          </a:xfrm>
          <a:prstGeom prst="rect">
            <a:avLst/>
          </a:prstGeom>
          <a:noFill/>
        </p:spPr>
      </p:pic>
      <p:pic>
        <p:nvPicPr>
          <p:cNvPr id="76806" name="Picture 6" descr="http://giaoduc.net.vn/Uploaded/hoanglam/2012_02_10/Hau%20dong%20Giao%20duc%20Viet%20Nam%20(5).jpg"/>
          <p:cNvPicPr>
            <a:picLocks noChangeAspect="1" noChangeArrowheads="1"/>
          </p:cNvPicPr>
          <p:nvPr/>
        </p:nvPicPr>
        <p:blipFill>
          <a:blip r:embed="rId5" cstate="print"/>
          <a:srcRect/>
          <a:stretch>
            <a:fillRect/>
          </a:stretch>
        </p:blipFill>
        <p:spPr bwMode="auto">
          <a:xfrm>
            <a:off x="762000" y="1800225"/>
            <a:ext cx="7620000" cy="5057775"/>
          </a:xfrm>
          <a:prstGeom prst="rect">
            <a:avLst/>
          </a:prstGeom>
          <a:noFill/>
        </p:spPr>
      </p:pic>
      <p:pic>
        <p:nvPicPr>
          <p:cNvPr id="78850" name="Picture 2" descr=":bash"/>
          <p:cNvPicPr>
            <a:picLocks noChangeAspect="1" noChangeArrowheads="1" noCrop="1"/>
          </p:cNvPicPr>
          <p:nvPr/>
        </p:nvPicPr>
        <p:blipFill>
          <a:blip r:embed="rId6" cstate="print"/>
          <a:srcRect/>
          <a:stretch>
            <a:fillRect/>
          </a:stretch>
        </p:blipFill>
        <p:spPr bwMode="auto">
          <a:xfrm>
            <a:off x="838200" y="117088"/>
            <a:ext cx="1000125" cy="683012"/>
          </a:xfrm>
          <a:prstGeom prst="rect">
            <a:avLst/>
          </a:prstGeom>
          <a:noFill/>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248835">
                                            <p:txEl>
                                              <p:pRg st="0" end="0"/>
                                            </p:txEl>
                                          </p:spTgt>
                                        </p:tgtEl>
                                        <p:attrNameLst>
                                          <p:attrName>style.visibility</p:attrName>
                                        </p:attrNameLst>
                                      </p:cBhvr>
                                      <p:to>
                                        <p:strVal val="visible"/>
                                      </p:to>
                                    </p:set>
                                    <p:animEffect transition="in" filter="wipe(down)">
                                      <p:cBhvr>
                                        <p:cTn id="7" dur="580">
                                          <p:stCondLst>
                                            <p:cond delay="0"/>
                                          </p:stCondLst>
                                        </p:cTn>
                                        <p:tgtEl>
                                          <p:spTgt spid="248835">
                                            <p:txEl>
                                              <p:pRg st="0" end="0"/>
                                            </p:txEl>
                                          </p:spTgt>
                                        </p:tgtEl>
                                      </p:cBhvr>
                                    </p:animEffect>
                                    <p:anim calcmode="lin" valueType="num">
                                      <p:cBhvr>
                                        <p:cTn id="8" dur="1822" tmFilter="0,0; 0.14,0.36; 0.43,0.73; 0.71,0.91; 1.0,1.0">
                                          <p:stCondLst>
                                            <p:cond delay="0"/>
                                          </p:stCondLst>
                                        </p:cTn>
                                        <p:tgtEl>
                                          <p:spTgt spid="2488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88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88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88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88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8835">
                                            <p:txEl>
                                              <p:pRg st="0" end="0"/>
                                            </p:txEl>
                                          </p:spTgt>
                                        </p:tgtEl>
                                      </p:cBhvr>
                                      <p:to x="100000" y="60000"/>
                                    </p:animScale>
                                    <p:animScale>
                                      <p:cBhvr>
                                        <p:cTn id="14" dur="166" decel="50000">
                                          <p:stCondLst>
                                            <p:cond delay="676"/>
                                          </p:stCondLst>
                                        </p:cTn>
                                        <p:tgtEl>
                                          <p:spTgt spid="248835">
                                            <p:txEl>
                                              <p:pRg st="0" end="0"/>
                                            </p:txEl>
                                          </p:spTgt>
                                        </p:tgtEl>
                                      </p:cBhvr>
                                      <p:to x="100000" y="100000"/>
                                    </p:animScale>
                                    <p:animScale>
                                      <p:cBhvr>
                                        <p:cTn id="15" dur="26">
                                          <p:stCondLst>
                                            <p:cond delay="1312"/>
                                          </p:stCondLst>
                                        </p:cTn>
                                        <p:tgtEl>
                                          <p:spTgt spid="248835">
                                            <p:txEl>
                                              <p:pRg st="0" end="0"/>
                                            </p:txEl>
                                          </p:spTgt>
                                        </p:tgtEl>
                                      </p:cBhvr>
                                      <p:to x="100000" y="80000"/>
                                    </p:animScale>
                                    <p:animScale>
                                      <p:cBhvr>
                                        <p:cTn id="16" dur="166" decel="50000">
                                          <p:stCondLst>
                                            <p:cond delay="1338"/>
                                          </p:stCondLst>
                                        </p:cTn>
                                        <p:tgtEl>
                                          <p:spTgt spid="248835">
                                            <p:txEl>
                                              <p:pRg st="0" end="0"/>
                                            </p:txEl>
                                          </p:spTgt>
                                        </p:tgtEl>
                                      </p:cBhvr>
                                      <p:to x="100000" y="100000"/>
                                    </p:animScale>
                                    <p:animScale>
                                      <p:cBhvr>
                                        <p:cTn id="17" dur="26">
                                          <p:stCondLst>
                                            <p:cond delay="1642"/>
                                          </p:stCondLst>
                                        </p:cTn>
                                        <p:tgtEl>
                                          <p:spTgt spid="248835">
                                            <p:txEl>
                                              <p:pRg st="0" end="0"/>
                                            </p:txEl>
                                          </p:spTgt>
                                        </p:tgtEl>
                                      </p:cBhvr>
                                      <p:to x="100000" y="90000"/>
                                    </p:animScale>
                                    <p:animScale>
                                      <p:cBhvr>
                                        <p:cTn id="18" dur="166" decel="50000">
                                          <p:stCondLst>
                                            <p:cond delay="1668"/>
                                          </p:stCondLst>
                                        </p:cTn>
                                        <p:tgtEl>
                                          <p:spTgt spid="248835">
                                            <p:txEl>
                                              <p:pRg st="0" end="0"/>
                                            </p:txEl>
                                          </p:spTgt>
                                        </p:tgtEl>
                                      </p:cBhvr>
                                      <p:to x="100000" y="100000"/>
                                    </p:animScale>
                                    <p:animScale>
                                      <p:cBhvr>
                                        <p:cTn id="19" dur="26">
                                          <p:stCondLst>
                                            <p:cond delay="1808"/>
                                          </p:stCondLst>
                                        </p:cTn>
                                        <p:tgtEl>
                                          <p:spTgt spid="248835">
                                            <p:txEl>
                                              <p:pRg st="0" end="0"/>
                                            </p:txEl>
                                          </p:spTgt>
                                        </p:tgtEl>
                                      </p:cBhvr>
                                      <p:to x="100000" y="95000"/>
                                    </p:animScale>
                                    <p:animScale>
                                      <p:cBhvr>
                                        <p:cTn id="20" dur="166" decel="50000">
                                          <p:stCondLst>
                                            <p:cond delay="1834"/>
                                          </p:stCondLst>
                                        </p:cTn>
                                        <p:tgtEl>
                                          <p:spTgt spid="248835">
                                            <p:txEl>
                                              <p:pRg st="0" end="0"/>
                                            </p:txEl>
                                          </p:spTgt>
                                        </p:tgtEl>
                                      </p:cBhvr>
                                      <p:to x="100000" y="100000"/>
                                    </p:animScale>
                                  </p:childTnLst>
                                </p:cTn>
                              </p:par>
                              <p:par>
                                <p:cTn id="21" presetID="26" presetClass="entr" presetSubtype="0" fill="hold" grpId="0" nodeType="withEffect">
                                  <p:stCondLst>
                                    <p:cond delay="0"/>
                                  </p:stCondLst>
                                  <p:iterate type="lt">
                                    <p:tmPct val="0"/>
                                  </p:iterate>
                                  <p:childTnLst>
                                    <p:set>
                                      <p:cBhvr>
                                        <p:cTn id="22" dur="1" fill="hold">
                                          <p:stCondLst>
                                            <p:cond delay="0"/>
                                          </p:stCondLst>
                                        </p:cTn>
                                        <p:tgtEl>
                                          <p:spTgt spid="248835">
                                            <p:txEl>
                                              <p:pRg st="1" end="1"/>
                                            </p:txEl>
                                          </p:spTgt>
                                        </p:tgtEl>
                                        <p:attrNameLst>
                                          <p:attrName>style.visibility</p:attrName>
                                        </p:attrNameLst>
                                      </p:cBhvr>
                                      <p:to>
                                        <p:strVal val="visible"/>
                                      </p:to>
                                    </p:set>
                                    <p:animEffect transition="in" filter="wipe(down)">
                                      <p:cBhvr>
                                        <p:cTn id="23" dur="580">
                                          <p:stCondLst>
                                            <p:cond delay="0"/>
                                          </p:stCondLst>
                                        </p:cTn>
                                        <p:tgtEl>
                                          <p:spTgt spid="248835">
                                            <p:txEl>
                                              <p:pRg st="1" end="1"/>
                                            </p:txEl>
                                          </p:spTgt>
                                        </p:tgtEl>
                                      </p:cBhvr>
                                    </p:animEffect>
                                    <p:anim calcmode="lin" valueType="num">
                                      <p:cBhvr>
                                        <p:cTn id="24" dur="1822" tmFilter="0,0; 0.14,0.36; 0.43,0.73; 0.71,0.91; 1.0,1.0">
                                          <p:stCondLst>
                                            <p:cond delay="0"/>
                                          </p:stCondLst>
                                        </p:cTn>
                                        <p:tgtEl>
                                          <p:spTgt spid="24883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4883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4883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4883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4883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48835">
                                            <p:txEl>
                                              <p:pRg st="1" end="1"/>
                                            </p:txEl>
                                          </p:spTgt>
                                        </p:tgtEl>
                                      </p:cBhvr>
                                      <p:to x="100000" y="60000"/>
                                    </p:animScale>
                                    <p:animScale>
                                      <p:cBhvr>
                                        <p:cTn id="30" dur="166" decel="50000">
                                          <p:stCondLst>
                                            <p:cond delay="676"/>
                                          </p:stCondLst>
                                        </p:cTn>
                                        <p:tgtEl>
                                          <p:spTgt spid="248835">
                                            <p:txEl>
                                              <p:pRg st="1" end="1"/>
                                            </p:txEl>
                                          </p:spTgt>
                                        </p:tgtEl>
                                      </p:cBhvr>
                                      <p:to x="100000" y="100000"/>
                                    </p:animScale>
                                    <p:animScale>
                                      <p:cBhvr>
                                        <p:cTn id="31" dur="26">
                                          <p:stCondLst>
                                            <p:cond delay="1312"/>
                                          </p:stCondLst>
                                        </p:cTn>
                                        <p:tgtEl>
                                          <p:spTgt spid="248835">
                                            <p:txEl>
                                              <p:pRg st="1" end="1"/>
                                            </p:txEl>
                                          </p:spTgt>
                                        </p:tgtEl>
                                      </p:cBhvr>
                                      <p:to x="100000" y="80000"/>
                                    </p:animScale>
                                    <p:animScale>
                                      <p:cBhvr>
                                        <p:cTn id="32" dur="166" decel="50000">
                                          <p:stCondLst>
                                            <p:cond delay="1338"/>
                                          </p:stCondLst>
                                        </p:cTn>
                                        <p:tgtEl>
                                          <p:spTgt spid="248835">
                                            <p:txEl>
                                              <p:pRg st="1" end="1"/>
                                            </p:txEl>
                                          </p:spTgt>
                                        </p:tgtEl>
                                      </p:cBhvr>
                                      <p:to x="100000" y="100000"/>
                                    </p:animScale>
                                    <p:animScale>
                                      <p:cBhvr>
                                        <p:cTn id="33" dur="26">
                                          <p:stCondLst>
                                            <p:cond delay="1642"/>
                                          </p:stCondLst>
                                        </p:cTn>
                                        <p:tgtEl>
                                          <p:spTgt spid="248835">
                                            <p:txEl>
                                              <p:pRg st="1" end="1"/>
                                            </p:txEl>
                                          </p:spTgt>
                                        </p:tgtEl>
                                      </p:cBhvr>
                                      <p:to x="100000" y="90000"/>
                                    </p:animScale>
                                    <p:animScale>
                                      <p:cBhvr>
                                        <p:cTn id="34" dur="166" decel="50000">
                                          <p:stCondLst>
                                            <p:cond delay="1668"/>
                                          </p:stCondLst>
                                        </p:cTn>
                                        <p:tgtEl>
                                          <p:spTgt spid="248835">
                                            <p:txEl>
                                              <p:pRg st="1" end="1"/>
                                            </p:txEl>
                                          </p:spTgt>
                                        </p:tgtEl>
                                      </p:cBhvr>
                                      <p:to x="100000" y="100000"/>
                                    </p:animScale>
                                    <p:animScale>
                                      <p:cBhvr>
                                        <p:cTn id="35" dur="26">
                                          <p:stCondLst>
                                            <p:cond delay="1808"/>
                                          </p:stCondLst>
                                        </p:cTn>
                                        <p:tgtEl>
                                          <p:spTgt spid="248835">
                                            <p:txEl>
                                              <p:pRg st="1" end="1"/>
                                            </p:txEl>
                                          </p:spTgt>
                                        </p:tgtEl>
                                      </p:cBhvr>
                                      <p:to x="100000" y="95000"/>
                                    </p:animScale>
                                    <p:animScale>
                                      <p:cBhvr>
                                        <p:cTn id="36" dur="166" decel="50000">
                                          <p:stCondLst>
                                            <p:cond delay="1834"/>
                                          </p:stCondLst>
                                        </p:cTn>
                                        <p:tgtEl>
                                          <p:spTgt spid="248835">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76806"/>
                                        </p:tgtEl>
                                        <p:attrNameLst>
                                          <p:attrName>style.visibility</p:attrName>
                                        </p:attrNameLst>
                                      </p:cBhvr>
                                      <p:to>
                                        <p:strVal val="visible"/>
                                      </p:to>
                                    </p:set>
                                    <p:animEffect transition="in" filter="checkerboard(across)">
                                      <p:cBhvr>
                                        <p:cTn id="41" dur="5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media.zenfs.com/vi-VN/News/TuoiTre/ImageView-20130302-161302-527.aspxThumbnailID619654"/>
          <p:cNvPicPr>
            <a:picLocks noChangeAspect="1" noChangeArrowheads="1"/>
          </p:cNvPicPr>
          <p:nvPr/>
        </p:nvPicPr>
        <p:blipFill>
          <a:blip r:embed="rId3" cstate="print"/>
          <a:srcRect/>
          <a:stretch>
            <a:fillRect/>
          </a:stretch>
        </p:blipFill>
        <p:spPr bwMode="auto">
          <a:xfrm>
            <a:off x="0" y="3219449"/>
            <a:ext cx="5181600" cy="3638551"/>
          </a:xfrm>
          <a:prstGeom prst="rect">
            <a:avLst/>
          </a:prstGeom>
          <a:noFill/>
        </p:spPr>
      </p:pic>
      <p:pic>
        <p:nvPicPr>
          <p:cNvPr id="179204" name="Picture 4" descr="http://www.phathoc.net/UserImages/2012/02/06/1/wwwbt.jpg"/>
          <p:cNvPicPr>
            <a:picLocks noChangeAspect="1" noChangeArrowheads="1"/>
          </p:cNvPicPr>
          <p:nvPr/>
        </p:nvPicPr>
        <p:blipFill>
          <a:blip r:embed="rId4" cstate="print"/>
          <a:srcRect/>
          <a:stretch>
            <a:fillRect/>
          </a:stretch>
        </p:blipFill>
        <p:spPr bwMode="auto">
          <a:xfrm>
            <a:off x="5029201" y="3009899"/>
            <a:ext cx="4114800" cy="3848101"/>
          </a:xfrm>
          <a:prstGeom prst="rect">
            <a:avLst/>
          </a:prstGeom>
          <a:noFill/>
        </p:spPr>
      </p:pic>
      <p:pic>
        <p:nvPicPr>
          <p:cNvPr id="179206" name="Picture 6" descr="http://dantri4.vcmedia.vn/I3KdHJtU0B3ELPKGaTLe/Image/2013/03/boi2-aedb5.jpg"/>
          <p:cNvPicPr>
            <a:picLocks noChangeAspect="1" noChangeArrowheads="1"/>
          </p:cNvPicPr>
          <p:nvPr/>
        </p:nvPicPr>
        <p:blipFill>
          <a:blip r:embed="rId5" cstate="print"/>
          <a:srcRect/>
          <a:stretch>
            <a:fillRect/>
          </a:stretch>
        </p:blipFill>
        <p:spPr bwMode="auto">
          <a:xfrm>
            <a:off x="4857750" y="304800"/>
            <a:ext cx="4286250" cy="2809876"/>
          </a:xfrm>
          <a:prstGeom prst="rect">
            <a:avLst/>
          </a:prstGeom>
          <a:noFill/>
        </p:spPr>
      </p:pic>
      <p:pic>
        <p:nvPicPr>
          <p:cNvPr id="76802" name="Picture 2" descr="Hiếm muộn, đến xin con ở đền thờ Cá Ông: nhiều gia đình toại nguyện 1"/>
          <p:cNvPicPr>
            <a:picLocks noChangeAspect="1" noChangeArrowheads="1"/>
          </p:cNvPicPr>
          <p:nvPr/>
        </p:nvPicPr>
        <p:blipFill>
          <a:blip r:embed="rId6" cstate="print"/>
          <a:srcRect/>
          <a:stretch>
            <a:fillRect/>
          </a:stretch>
        </p:blipFill>
        <p:spPr bwMode="auto">
          <a:xfrm>
            <a:off x="0" y="0"/>
            <a:ext cx="5715000" cy="3848101"/>
          </a:xfrm>
          <a:prstGeom prst="rect">
            <a:avLst/>
          </a:prstGeom>
          <a:noFill/>
        </p:spPr>
      </p:pic>
      <p:sp>
        <p:nvSpPr>
          <p:cNvPr id="6" name="TextBox 5"/>
          <p:cNvSpPr txBox="1"/>
          <p:nvPr/>
        </p:nvSpPr>
        <p:spPr>
          <a:xfrm>
            <a:off x="685800" y="0"/>
            <a:ext cx="3768810" cy="369332"/>
          </a:xfrm>
          <a:prstGeom prst="rect">
            <a:avLst/>
          </a:prstGeom>
          <a:noFill/>
        </p:spPr>
        <p:txBody>
          <a:bodyPr wrap="square" rtlCol="0">
            <a:spAutoFit/>
          </a:bodyPr>
          <a:lstStyle/>
          <a:p>
            <a:r>
              <a:rPr lang="en-US" b="1" dirty="0" err="1" smtClean="0">
                <a:solidFill>
                  <a:srgbClr val="FFFF00"/>
                </a:solidFill>
              </a:rPr>
              <a:t>Đền</a:t>
            </a:r>
            <a:r>
              <a:rPr lang="en-US" b="1" dirty="0" smtClean="0">
                <a:solidFill>
                  <a:srgbClr val="FFFF00"/>
                </a:solidFill>
              </a:rPr>
              <a:t> </a:t>
            </a:r>
            <a:r>
              <a:rPr lang="en-US" b="1" dirty="0" err="1" smtClean="0">
                <a:solidFill>
                  <a:srgbClr val="FFFF00"/>
                </a:solidFill>
              </a:rPr>
              <a:t>thờ</a:t>
            </a:r>
            <a:r>
              <a:rPr lang="en-US" b="1" dirty="0" smtClean="0">
                <a:solidFill>
                  <a:srgbClr val="FFFF00"/>
                </a:solidFill>
              </a:rPr>
              <a:t> </a:t>
            </a:r>
            <a:r>
              <a:rPr lang="en-US" b="1" dirty="0" err="1" smtClean="0">
                <a:solidFill>
                  <a:srgbClr val="FFFF00"/>
                </a:solidFill>
              </a:rPr>
              <a:t>Cá</a:t>
            </a:r>
            <a:r>
              <a:rPr lang="en-US" b="1" dirty="0" smtClean="0">
                <a:solidFill>
                  <a:srgbClr val="FFFF00"/>
                </a:solidFill>
              </a:rPr>
              <a:t> </a:t>
            </a:r>
            <a:r>
              <a:rPr lang="en-US" b="1" dirty="0" err="1" smtClean="0">
                <a:solidFill>
                  <a:srgbClr val="FFFF00"/>
                </a:solidFill>
              </a:rPr>
              <a:t>Ông</a:t>
            </a:r>
            <a:r>
              <a:rPr lang="en-US" b="1" dirty="0" smtClean="0">
                <a:solidFill>
                  <a:srgbClr val="FFFF00"/>
                </a:solidFill>
              </a:rPr>
              <a:t> ở </a:t>
            </a:r>
            <a:r>
              <a:rPr lang="en-US" b="1" dirty="0" err="1" smtClean="0">
                <a:solidFill>
                  <a:srgbClr val="FFFF00"/>
                </a:solidFill>
              </a:rPr>
              <a:t>Thanh</a:t>
            </a:r>
            <a:r>
              <a:rPr lang="en-US" b="1" dirty="0" smtClean="0">
                <a:solidFill>
                  <a:srgbClr val="FFFF00"/>
                </a:solidFill>
              </a:rPr>
              <a:t> </a:t>
            </a:r>
            <a:r>
              <a:rPr lang="en-US" b="1" dirty="0" err="1" smtClean="0">
                <a:solidFill>
                  <a:srgbClr val="FFFF00"/>
                </a:solidFill>
              </a:rPr>
              <a:t>Hóa</a:t>
            </a:r>
            <a:endParaRPr lang="en-US" b="1" dirty="0">
              <a:solidFill>
                <a:srgbClr val="FFFF00"/>
              </a:solidFill>
            </a:endParaRPr>
          </a:p>
        </p:txBody>
      </p:sp>
      <p:pic>
        <p:nvPicPr>
          <p:cNvPr id="76804" name="Picture 4" descr="http://image2.tin247.com/pictures/2013/05/28/ghjr1369714131.jpg"/>
          <p:cNvPicPr>
            <a:picLocks noChangeAspect="1" noChangeArrowheads="1"/>
          </p:cNvPicPr>
          <p:nvPr/>
        </p:nvPicPr>
        <p:blipFill>
          <a:blip r:embed="rId7" cstate="print"/>
          <a:srcRect/>
          <a:stretch>
            <a:fillRect/>
          </a:stretch>
        </p:blipFill>
        <p:spPr bwMode="auto">
          <a:xfrm>
            <a:off x="1524000" y="1905000"/>
            <a:ext cx="5715000" cy="3781425"/>
          </a:xfrm>
          <a:prstGeom prst="rect">
            <a:avLst/>
          </a:prstGeom>
          <a:noFill/>
        </p:spPr>
      </p:pic>
    </p:spTree>
  </p:cSld>
  <p:clrMapOvr>
    <a:masterClrMapping/>
  </p:clrMapOvr>
  <p:transition xmlns:p14="http://schemas.microsoft.com/office/powerpoint/2010/main">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blinds(horizontal)">
                                      <p:cBhvr>
                                        <p:cTn id="7" dur="500"/>
                                        <p:tgtEl>
                                          <p:spTgt spid="1792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9204"/>
                                        </p:tgtEl>
                                        <p:attrNameLst>
                                          <p:attrName>style.visibility</p:attrName>
                                        </p:attrNameLst>
                                      </p:cBhvr>
                                      <p:to>
                                        <p:strVal val="visible"/>
                                      </p:to>
                                    </p:set>
                                    <p:animEffect transition="in" filter="box(in)">
                                      <p:cBhvr>
                                        <p:cTn id="12" dur="500"/>
                                        <p:tgtEl>
                                          <p:spTgt spid="17920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9206"/>
                                        </p:tgtEl>
                                        <p:attrNameLst>
                                          <p:attrName>style.visibility</p:attrName>
                                        </p:attrNameLst>
                                      </p:cBhvr>
                                      <p:to>
                                        <p:strVal val="visible"/>
                                      </p:to>
                                    </p:set>
                                    <p:animEffect transition="in" filter="checkerboard(across)">
                                      <p:cBhvr>
                                        <p:cTn id="17" dur="500"/>
                                        <p:tgtEl>
                                          <p:spTgt spid="179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6802"/>
                                        </p:tgtEl>
                                        <p:attrNameLst>
                                          <p:attrName>style.visibility</p:attrName>
                                        </p:attrNameLst>
                                      </p:cBhvr>
                                      <p:to>
                                        <p:strVal val="visible"/>
                                      </p:to>
                                    </p:set>
                                    <p:animEffect transition="in" filter="diamond(in)">
                                      <p:cBhvr>
                                        <p:cTn id="22" dur="2000"/>
                                        <p:tgtEl>
                                          <p:spTgt spid="7680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6804"/>
                                        </p:tgtEl>
                                        <p:attrNameLst>
                                          <p:attrName>style.visibility</p:attrName>
                                        </p:attrNameLst>
                                      </p:cBhvr>
                                      <p:to>
                                        <p:strVal val="visible"/>
                                      </p:to>
                                    </p:set>
                                    <p:animEffect transition="in" filter="blinds(horizontal)">
                                      <p:cBhvr>
                                        <p:cTn id="2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9867" name="Firewall" descr="Granite"/>
          <p:cNvSpPr>
            <a:spLocks noEditPoints="1" noChangeArrowheads="1"/>
          </p:cNvSpPr>
          <p:nvPr/>
        </p:nvSpPr>
        <p:spPr bwMode="auto">
          <a:xfrm>
            <a:off x="3505200" y="4733925"/>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5" cstate="print"/>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
        <p:nvSpPr>
          <p:cNvPr id="249858" name="Rectangle 2"/>
          <p:cNvSpPr>
            <a:spLocks noGrp="1" noChangeArrowheads="1"/>
          </p:cNvSpPr>
          <p:nvPr>
            <p:ph type="title"/>
          </p:nvPr>
        </p:nvSpPr>
        <p:spPr>
          <a:effectLst>
            <a:outerShdw blurRad="63500" dist="107763" dir="2700000" algn="ctr" rotWithShape="0">
              <a:schemeClr val="bg2">
                <a:alpha val="74998"/>
              </a:schemeClr>
            </a:outerShdw>
          </a:effectLst>
        </p:spPr>
        <p:txBody>
          <a:bodyPr/>
          <a:lstStyle/>
          <a:p>
            <a:pPr>
              <a:defRPr/>
            </a:pPr>
            <a:r>
              <a:rPr lang="en-US" dirty="0" err="1" smtClean="0">
                <a:solidFill>
                  <a:schemeClr val="tx1"/>
                </a:solidFill>
                <a:latin typeface="Arial" charset="0"/>
                <a:ea typeface="ＭＳ Ｐゴシック" charset="0"/>
                <a:cs typeface="ＭＳ Ｐゴシック" charset="0"/>
              </a:rPr>
              <a:t>Bối</a:t>
            </a:r>
            <a:r>
              <a:rPr lang="en-US" dirty="0" smtClean="0">
                <a:solidFill>
                  <a:schemeClr val="tx1"/>
                </a:solidFill>
                <a:latin typeface="Arial" charset="0"/>
                <a:ea typeface="ＭＳ Ｐゴシック" charset="0"/>
                <a:cs typeface="ＭＳ Ｐゴシック" charset="0"/>
              </a:rPr>
              <a:t> </a:t>
            </a:r>
            <a:r>
              <a:rPr lang="en-US" dirty="0" err="1" smtClean="0">
                <a:solidFill>
                  <a:schemeClr val="tx1"/>
                </a:solidFill>
                <a:latin typeface="Arial" charset="0"/>
                <a:ea typeface="ＭＳ Ｐゴシック" charset="0"/>
                <a:cs typeface="ＭＳ Ｐゴシック" charset="0"/>
              </a:rPr>
              <a:t>cảnh</a:t>
            </a:r>
            <a:r>
              <a:rPr lang="en-US" dirty="0" smtClean="0">
                <a:solidFill>
                  <a:schemeClr val="tx1"/>
                </a:solidFill>
                <a:latin typeface="Arial" charset="0"/>
                <a:ea typeface="ＭＳ Ｐゴシック" charset="0"/>
                <a:cs typeface="ＭＳ Ｐゴシック" charset="0"/>
              </a:rPr>
              <a:t>…</a:t>
            </a:r>
            <a:endParaRPr lang="en-US" dirty="0">
              <a:solidFill>
                <a:schemeClr val="tx1"/>
              </a:solidFill>
              <a:latin typeface="Arial" charset="0"/>
              <a:ea typeface="ＭＳ Ｐゴシック" charset="0"/>
              <a:cs typeface="ＭＳ Ｐゴシック" charset="0"/>
            </a:endParaRPr>
          </a:p>
        </p:txBody>
      </p:sp>
      <p:sp>
        <p:nvSpPr>
          <p:cNvPr id="249859" name="Rectangle 3"/>
          <p:cNvSpPr>
            <a:spLocks noGrp="1" noChangeArrowheads="1"/>
          </p:cNvSpPr>
          <p:nvPr>
            <p:ph idx="1"/>
          </p:nvPr>
        </p:nvSpPr>
        <p:spPr>
          <a:xfrm>
            <a:off x="457200" y="1371600"/>
            <a:ext cx="8229600" cy="1752600"/>
          </a:xfrm>
          <a:effectLst>
            <a:outerShdw blurRad="63500" dist="107763" dir="2700000" algn="ctr" rotWithShape="0">
              <a:schemeClr val="bg2">
                <a:alpha val="74998"/>
              </a:schemeClr>
            </a:outerShdw>
          </a:effectLst>
        </p:spPr>
        <p:txBody>
          <a:bodyPr/>
          <a:lstStyle/>
          <a:p>
            <a:pPr>
              <a:defRPr/>
            </a:pPr>
            <a:r>
              <a:rPr lang="en-US" altLang="zh-CN" b="1" dirty="0" err="1" smtClean="0">
                <a:latin typeface="Arial" charset="0"/>
                <a:ea typeface="SimSun" charset="0"/>
                <a:cs typeface="SimSun" charset="0"/>
              </a:rPr>
              <a:t>Dân</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Ngoại</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vào</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trong</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Hội</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Thánh</a:t>
            </a:r>
            <a:r>
              <a:rPr lang="en-US" altLang="zh-CN" b="1" dirty="0" smtClean="0">
                <a:latin typeface="Arial" charset="0"/>
                <a:ea typeface="SimSun" charset="0"/>
                <a:cs typeface="SimSun" charset="0"/>
              </a:rPr>
              <a:t> Do </a:t>
            </a:r>
            <a:r>
              <a:rPr lang="en-US" altLang="zh-CN" b="1" dirty="0" err="1" smtClean="0">
                <a:latin typeface="Arial" charset="0"/>
                <a:ea typeface="SimSun" charset="0"/>
                <a:cs typeface="SimSun" charset="0"/>
              </a:rPr>
              <a:t>Thái</a:t>
            </a:r>
            <a:endParaRPr lang="en-US" altLang="zh-CN" b="1" dirty="0">
              <a:latin typeface="Arial" charset="0"/>
              <a:ea typeface="SimSun" charset="0"/>
              <a:cs typeface="SimSun" charset="0"/>
            </a:endParaRPr>
          </a:p>
          <a:p>
            <a:pPr>
              <a:defRPr/>
            </a:pPr>
            <a:r>
              <a:rPr lang="en-US" altLang="zh-CN" b="1" dirty="0" err="1" smtClean="0">
                <a:latin typeface="Arial" charset="0"/>
                <a:ea typeface="SimSun" charset="0"/>
                <a:cs typeface="SimSun" charset="0"/>
              </a:rPr>
              <a:t>Dân</a:t>
            </a:r>
            <a:r>
              <a:rPr lang="en-US" altLang="zh-CN" b="1" dirty="0" smtClean="0">
                <a:latin typeface="Arial" charset="0"/>
                <a:ea typeface="SimSun" charset="0"/>
                <a:cs typeface="SimSun" charset="0"/>
              </a:rPr>
              <a:t> Do </a:t>
            </a:r>
            <a:r>
              <a:rPr lang="en-US" altLang="zh-CN" b="1" dirty="0" err="1" smtClean="0">
                <a:latin typeface="Arial" charset="0"/>
                <a:ea typeface="SimSun" charset="0"/>
                <a:cs typeface="SimSun" charset="0"/>
              </a:rPr>
              <a:t>Thái</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ghét</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Dân</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Ngoại</a:t>
            </a:r>
            <a:r>
              <a:rPr lang="en-US" altLang="zh-CN" b="1" dirty="0" smtClean="0">
                <a:latin typeface="Arial" charset="0"/>
                <a:ea typeface="SimSun" charset="0"/>
                <a:cs typeface="SimSun" charset="0"/>
              </a:rPr>
              <a:t> Bang </a:t>
            </a:r>
            <a:r>
              <a:rPr lang="en-US" altLang="zh-CN" b="1" dirty="0" err="1" smtClean="0">
                <a:latin typeface="Arial" charset="0"/>
                <a:ea typeface="SimSun" charset="0"/>
                <a:cs typeface="SimSun" charset="0"/>
              </a:rPr>
              <a:t>hàng</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nhiều</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thế</a:t>
            </a:r>
            <a:r>
              <a:rPr lang="en-US" altLang="zh-CN" b="1" dirty="0" smtClean="0">
                <a:latin typeface="Arial" charset="0"/>
                <a:ea typeface="SimSun" charset="0"/>
                <a:cs typeface="SimSun" charset="0"/>
              </a:rPr>
              <a:t> </a:t>
            </a:r>
            <a:r>
              <a:rPr lang="en-US" altLang="zh-CN" b="1" dirty="0" err="1" smtClean="0">
                <a:latin typeface="Arial" charset="0"/>
                <a:ea typeface="SimSun" charset="0"/>
                <a:cs typeface="SimSun" charset="0"/>
              </a:rPr>
              <a:t>kỷ</a:t>
            </a:r>
            <a:endParaRPr lang="en-US" dirty="0">
              <a:latin typeface="Arial" charset="0"/>
              <a:ea typeface="ＭＳ Ｐゴシック" charset="0"/>
              <a:cs typeface="ＭＳ Ｐゴシック" charset="0"/>
            </a:endParaRPr>
          </a:p>
        </p:txBody>
      </p:sp>
      <p:sp>
        <p:nvSpPr>
          <p:cNvPr id="249860" name="Text Box 4"/>
          <p:cNvSpPr txBox="1">
            <a:spLocks noChangeArrowheads="1"/>
          </p:cNvSpPr>
          <p:nvPr/>
        </p:nvSpPr>
        <p:spPr bwMode="auto">
          <a:xfrm>
            <a:off x="838200" y="3886200"/>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err="1" smtClean="0">
                <a:solidFill>
                  <a:srgbClr val="FFFFFF"/>
                </a:solidFill>
                <a:latin typeface="Times New Roman" pitchFamily="18" charset="0"/>
                <a:cs typeface="Times New Roman" pitchFamily="18" charset="0"/>
              </a:rPr>
              <a:t>Da</a:t>
            </a:r>
            <a:r>
              <a:rPr lang="en-US" sz="3600" b="1" dirty="0" smtClean="0">
                <a:solidFill>
                  <a:srgbClr val="FFFFFF"/>
                </a:solidFill>
                <a:latin typeface="Times New Roman" pitchFamily="18" charset="0"/>
                <a:cs typeface="Times New Roman" pitchFamily="18" charset="0"/>
              </a:rPr>
              <a:t> </a:t>
            </a:r>
            <a:r>
              <a:rPr lang="en-US" sz="3600" b="1" dirty="0" err="1" smtClean="0">
                <a:solidFill>
                  <a:srgbClr val="FFFFFF"/>
                </a:solidFill>
                <a:latin typeface="Times New Roman" pitchFamily="18" charset="0"/>
                <a:cs typeface="Times New Roman" pitchFamily="18" charset="0"/>
              </a:rPr>
              <a:t>Trắng</a:t>
            </a:r>
            <a:endParaRPr lang="en-US" sz="3600" b="1" dirty="0">
              <a:solidFill>
                <a:srgbClr val="FFFFFF"/>
              </a:solidFill>
              <a:latin typeface="Times New Roman" pitchFamily="18" charset="0"/>
              <a:cs typeface="Times New Roman" pitchFamily="18" charset="0"/>
            </a:endParaRPr>
          </a:p>
        </p:txBody>
      </p:sp>
      <p:sp>
        <p:nvSpPr>
          <p:cNvPr id="249861" name="Text Box 5"/>
          <p:cNvSpPr txBox="1">
            <a:spLocks noChangeArrowheads="1"/>
          </p:cNvSpPr>
          <p:nvPr/>
        </p:nvSpPr>
        <p:spPr bwMode="auto">
          <a:xfrm>
            <a:off x="5486400" y="3886200"/>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err="1" smtClean="0">
                <a:solidFill>
                  <a:srgbClr val="FFFFFF"/>
                </a:solidFill>
                <a:latin typeface="Times New Roman" pitchFamily="18" charset="0"/>
                <a:cs typeface="Times New Roman" pitchFamily="18" charset="0"/>
              </a:rPr>
              <a:t>Da</a:t>
            </a:r>
            <a:r>
              <a:rPr lang="en-US" sz="3600" b="1" dirty="0" smtClean="0">
                <a:solidFill>
                  <a:srgbClr val="FFFFFF"/>
                </a:solidFill>
                <a:latin typeface="Times New Roman" pitchFamily="18" charset="0"/>
                <a:cs typeface="Times New Roman" pitchFamily="18" charset="0"/>
              </a:rPr>
              <a:t> </a:t>
            </a:r>
            <a:r>
              <a:rPr lang="en-US" sz="3600" b="1" dirty="0" err="1" smtClean="0">
                <a:solidFill>
                  <a:srgbClr val="FFFFFF"/>
                </a:solidFill>
                <a:latin typeface="Times New Roman" pitchFamily="18" charset="0"/>
                <a:cs typeface="Times New Roman" pitchFamily="18" charset="0"/>
              </a:rPr>
              <a:t>Đen</a:t>
            </a:r>
            <a:endParaRPr lang="en-US" sz="3600" b="1" dirty="0">
              <a:solidFill>
                <a:srgbClr val="FFFFFF"/>
              </a:solidFill>
              <a:latin typeface="Times New Roman" pitchFamily="18" charset="0"/>
              <a:cs typeface="Times New Roman" pitchFamily="18" charset="0"/>
            </a:endParaRPr>
          </a:p>
        </p:txBody>
      </p:sp>
      <p:sp>
        <p:nvSpPr>
          <p:cNvPr id="249862" name="Text Box 6"/>
          <p:cNvSpPr txBox="1">
            <a:spLocks noChangeArrowheads="1"/>
          </p:cNvSpPr>
          <p:nvPr/>
        </p:nvSpPr>
        <p:spPr bwMode="auto">
          <a:xfrm>
            <a:off x="838200" y="4814888"/>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err="1" smtClean="0">
                <a:solidFill>
                  <a:srgbClr val="FFFFFF"/>
                </a:solidFill>
                <a:latin typeface="Times New Roman" pitchFamily="18" charset="0"/>
                <a:cs typeface="Times New Roman" pitchFamily="18" charset="0"/>
              </a:rPr>
              <a:t>Người</a:t>
            </a:r>
            <a:r>
              <a:rPr lang="en-US" sz="3600" b="1" dirty="0" smtClean="0">
                <a:solidFill>
                  <a:srgbClr val="FFFFFF"/>
                </a:solidFill>
                <a:latin typeface="Times New Roman" pitchFamily="18" charset="0"/>
                <a:cs typeface="Times New Roman" pitchFamily="18" charset="0"/>
              </a:rPr>
              <a:t> </a:t>
            </a:r>
            <a:r>
              <a:rPr lang="en-US" sz="3600" b="1" dirty="0" err="1" smtClean="0">
                <a:solidFill>
                  <a:srgbClr val="FFFFFF"/>
                </a:solidFill>
                <a:latin typeface="Times New Roman" pitchFamily="18" charset="0"/>
                <a:cs typeface="Times New Roman" pitchFamily="18" charset="0"/>
              </a:rPr>
              <a:t>Việt</a:t>
            </a:r>
            <a:endParaRPr lang="en-US" sz="3600" b="1" dirty="0">
              <a:solidFill>
                <a:srgbClr val="FFFFFF"/>
              </a:solidFill>
              <a:latin typeface="Times New Roman" pitchFamily="18" charset="0"/>
              <a:cs typeface="Times New Roman" pitchFamily="18" charset="0"/>
            </a:endParaRPr>
          </a:p>
        </p:txBody>
      </p:sp>
      <p:sp>
        <p:nvSpPr>
          <p:cNvPr id="249863" name="Text Box 7"/>
          <p:cNvSpPr txBox="1">
            <a:spLocks noChangeArrowheads="1"/>
          </p:cNvSpPr>
          <p:nvPr/>
        </p:nvSpPr>
        <p:spPr bwMode="auto">
          <a:xfrm>
            <a:off x="5486400" y="4814888"/>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err="1" smtClean="0">
                <a:solidFill>
                  <a:srgbClr val="FFFFFF"/>
                </a:solidFill>
                <a:latin typeface="Times New Roman" pitchFamily="18" charset="0"/>
                <a:cs typeface="Times New Roman" pitchFamily="18" charset="0"/>
              </a:rPr>
              <a:t>Người</a:t>
            </a:r>
            <a:r>
              <a:rPr lang="en-US" sz="3600" b="1" dirty="0" smtClean="0">
                <a:solidFill>
                  <a:srgbClr val="FFFFFF"/>
                </a:solidFill>
                <a:latin typeface="Times New Roman" pitchFamily="18" charset="0"/>
                <a:cs typeface="Times New Roman" pitchFamily="18" charset="0"/>
              </a:rPr>
              <a:t> </a:t>
            </a:r>
            <a:r>
              <a:rPr lang="en-US" sz="3600" b="1" dirty="0" err="1" smtClean="0">
                <a:solidFill>
                  <a:srgbClr val="FFFFFF"/>
                </a:solidFill>
                <a:latin typeface="Times New Roman" pitchFamily="18" charset="0"/>
                <a:cs typeface="Times New Roman" pitchFamily="18" charset="0"/>
              </a:rPr>
              <a:t>Hoa</a:t>
            </a:r>
            <a:endParaRPr lang="en-US" sz="3600" b="1" dirty="0">
              <a:solidFill>
                <a:srgbClr val="FFFFFF"/>
              </a:solidFill>
              <a:latin typeface="Times New Roman" pitchFamily="18" charset="0"/>
              <a:cs typeface="Times New Roman" pitchFamily="18" charset="0"/>
            </a:endParaRPr>
          </a:p>
        </p:txBody>
      </p:sp>
      <p:sp>
        <p:nvSpPr>
          <p:cNvPr id="249864" name="Text Box 8"/>
          <p:cNvSpPr txBox="1">
            <a:spLocks noChangeArrowheads="1"/>
          </p:cNvSpPr>
          <p:nvPr/>
        </p:nvSpPr>
        <p:spPr bwMode="auto">
          <a:xfrm>
            <a:off x="838200" y="5729288"/>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smtClean="0">
                <a:solidFill>
                  <a:srgbClr val="FFFFFF"/>
                </a:solidFill>
                <a:latin typeface="Times New Roman" pitchFamily="18" charset="0"/>
                <a:cs typeface="Times New Roman" pitchFamily="18" charset="0"/>
              </a:rPr>
              <a:t>Do </a:t>
            </a:r>
            <a:r>
              <a:rPr lang="en-US" sz="3600" b="1" dirty="0" err="1" smtClean="0">
                <a:solidFill>
                  <a:srgbClr val="FFFFFF"/>
                </a:solidFill>
                <a:latin typeface="Times New Roman" pitchFamily="18" charset="0"/>
                <a:cs typeface="Times New Roman" pitchFamily="18" charset="0"/>
              </a:rPr>
              <a:t>Thái</a:t>
            </a:r>
            <a:endParaRPr lang="en-US" sz="3600" b="1" dirty="0">
              <a:solidFill>
                <a:srgbClr val="FFFFFF"/>
              </a:solidFill>
              <a:latin typeface="Times New Roman" pitchFamily="18" charset="0"/>
              <a:cs typeface="Times New Roman" pitchFamily="18" charset="0"/>
            </a:endParaRPr>
          </a:p>
        </p:txBody>
      </p:sp>
      <p:sp>
        <p:nvSpPr>
          <p:cNvPr id="249865" name="Text Box 9"/>
          <p:cNvSpPr txBox="1">
            <a:spLocks noChangeArrowheads="1"/>
          </p:cNvSpPr>
          <p:nvPr/>
        </p:nvSpPr>
        <p:spPr bwMode="auto">
          <a:xfrm>
            <a:off x="5486400" y="5729288"/>
            <a:ext cx="2667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l" eaLnBrk="0" hangingPunct="0">
              <a:spcBef>
                <a:spcPct val="50000"/>
              </a:spcBef>
              <a:defRPr/>
            </a:pPr>
            <a:r>
              <a:rPr lang="en-US" sz="3600" b="1" dirty="0" err="1" smtClean="0">
                <a:solidFill>
                  <a:srgbClr val="FFFFFF"/>
                </a:solidFill>
                <a:latin typeface="Times New Roman" pitchFamily="18" charset="0"/>
                <a:cs typeface="Times New Roman" pitchFamily="18" charset="0"/>
              </a:rPr>
              <a:t>Dân</a:t>
            </a:r>
            <a:r>
              <a:rPr lang="en-US" sz="3600" b="1" dirty="0" smtClean="0">
                <a:solidFill>
                  <a:srgbClr val="FFFFFF"/>
                </a:solidFill>
                <a:latin typeface="Times New Roman" pitchFamily="18" charset="0"/>
                <a:cs typeface="Times New Roman" pitchFamily="18" charset="0"/>
              </a:rPr>
              <a:t> </a:t>
            </a:r>
            <a:r>
              <a:rPr lang="en-US" sz="3600" b="1" dirty="0" err="1" smtClean="0">
                <a:solidFill>
                  <a:srgbClr val="FFFFFF"/>
                </a:solidFill>
                <a:latin typeface="Times New Roman" pitchFamily="18" charset="0"/>
                <a:cs typeface="Times New Roman" pitchFamily="18" charset="0"/>
              </a:rPr>
              <a:t>Ngoại</a:t>
            </a:r>
            <a:r>
              <a:rPr lang="en-US" sz="3600" b="1" dirty="0" smtClean="0">
                <a:solidFill>
                  <a:srgbClr val="FFFFFF"/>
                </a:solidFill>
                <a:latin typeface="Times New Roman" pitchFamily="18" charset="0"/>
                <a:cs typeface="Times New Roman" pitchFamily="18" charset="0"/>
              </a:rPr>
              <a:t> </a:t>
            </a:r>
            <a:endParaRPr lang="en-US" sz="3600" b="1" dirty="0">
              <a:solidFill>
                <a:srgbClr val="FFFFFF"/>
              </a:solidFill>
              <a:latin typeface="Times New Roman" pitchFamily="18" charset="0"/>
              <a:cs typeface="Times New Roman" pitchFamily="18" charset="0"/>
            </a:endParaRPr>
          </a:p>
        </p:txBody>
      </p:sp>
      <p:sp>
        <p:nvSpPr>
          <p:cNvPr id="249866" name="Firewall" descr="Granite"/>
          <p:cNvSpPr>
            <a:spLocks noEditPoints="1" noChangeArrowheads="1"/>
          </p:cNvSpPr>
          <p:nvPr/>
        </p:nvSpPr>
        <p:spPr bwMode="auto">
          <a:xfrm>
            <a:off x="3505200" y="3733800"/>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5" cstate="print"/>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
        <p:nvSpPr>
          <p:cNvPr id="249868" name="Firewall" descr="Granite"/>
          <p:cNvSpPr>
            <a:spLocks noEditPoints="1" noChangeArrowheads="1"/>
          </p:cNvSpPr>
          <p:nvPr/>
        </p:nvSpPr>
        <p:spPr bwMode="auto">
          <a:xfrm>
            <a:off x="3505200" y="5724525"/>
            <a:ext cx="1809750" cy="904875"/>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5" cstate="print"/>
            <a:srcRect/>
            <a:tile tx="0" ty="0" sx="100000" sy="100000" flip="none" algn="tl"/>
          </a:blipFill>
          <a:ln w="9525">
            <a:noFill/>
            <a:miter lim="800000"/>
            <a:headEnd/>
            <a:tailEnd/>
          </a:ln>
          <a:effectLst>
            <a:outerShdw blurRad="63500" dist="107763" dir="2700000" algn="ctr" rotWithShape="0">
              <a:srgbClr val="000000">
                <a:alpha val="74998"/>
              </a:srgbClr>
            </a:outerShdw>
          </a:effectLst>
        </p:spPr>
        <p:txBody>
          <a:bodyPr/>
          <a:lstStyle/>
          <a:p>
            <a:pPr algn="l">
              <a:spcBef>
                <a:spcPct val="20000"/>
              </a:spcBef>
              <a:buClr>
                <a:srgbClr val="CE9090"/>
              </a:buClr>
              <a:buFontTx/>
              <a:buChar char="•"/>
              <a:defRPr/>
            </a:pPr>
            <a:endParaRPr lang="en-US" sz="3200">
              <a:solidFill>
                <a:srgbClr val="FFFFFF"/>
              </a:solidFill>
              <a:latin typeface="Arial Black" pitchFamily="-112" charset="0"/>
              <a:ea typeface="+mn-ea"/>
              <a:cs typeface="+mn-cs"/>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249866"/>
                                        </p:tgtEl>
                                        <p:attrNameLst>
                                          <p:attrName>style.visibility</p:attrName>
                                        </p:attrNameLst>
                                      </p:cBhvr>
                                      <p:to>
                                        <p:strVal val="visible"/>
                                      </p:to>
                                    </p:set>
                                    <p:animEffect transition="in" filter="fade">
                                      <p:cBhvr>
                                        <p:cTn id="7" dur="1000"/>
                                        <p:tgtEl>
                                          <p:spTgt spid="249866"/>
                                        </p:tgtEl>
                                      </p:cBhvr>
                                    </p:animEffect>
                                    <p:anim calcmode="lin" valueType="num">
                                      <p:cBhvr>
                                        <p:cTn id="8" dur="1000" fill="hold"/>
                                        <p:tgtEl>
                                          <p:spTgt spid="249866"/>
                                        </p:tgtEl>
                                        <p:attrNameLst>
                                          <p:attrName>ppt_x</p:attrName>
                                        </p:attrNameLst>
                                      </p:cBhvr>
                                      <p:tavLst>
                                        <p:tav tm="0">
                                          <p:val>
                                            <p:strVal val="#ppt_x"/>
                                          </p:val>
                                        </p:tav>
                                        <p:tav tm="100000">
                                          <p:val>
                                            <p:strVal val="#ppt_x"/>
                                          </p:val>
                                        </p:tav>
                                      </p:tavLst>
                                    </p:anim>
                                    <p:anim calcmode="lin" valueType="num">
                                      <p:cBhvr>
                                        <p:cTn id="9" dur="900" decel="100000" fill="hold"/>
                                        <p:tgtEl>
                                          <p:spTgt spid="24986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9866"/>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6" presetClass="entr" presetSubtype="0" fill="hold" nodeType="afterEffect">
                                  <p:stCondLst>
                                    <p:cond delay="0"/>
                                  </p:stCondLst>
                                  <p:childTnLst>
                                    <p:set>
                                      <p:cBhvr>
                                        <p:cTn id="13" dur="1" fill="hold">
                                          <p:stCondLst>
                                            <p:cond delay="0"/>
                                          </p:stCondLst>
                                        </p:cTn>
                                        <p:tgtEl>
                                          <p:spTgt spid="249867"/>
                                        </p:tgtEl>
                                        <p:attrNameLst>
                                          <p:attrName>style.visibility</p:attrName>
                                        </p:attrNameLst>
                                      </p:cBhvr>
                                      <p:to>
                                        <p:strVal val="visible"/>
                                      </p:to>
                                    </p:set>
                                    <p:animEffect transition="in" filter="wipe(down)">
                                      <p:cBhvr>
                                        <p:cTn id="14" dur="580">
                                          <p:stCondLst>
                                            <p:cond delay="0"/>
                                          </p:stCondLst>
                                        </p:cTn>
                                        <p:tgtEl>
                                          <p:spTgt spid="249867"/>
                                        </p:tgtEl>
                                      </p:cBhvr>
                                    </p:animEffect>
                                    <p:anim calcmode="lin" valueType="num">
                                      <p:cBhvr>
                                        <p:cTn id="15" dur="1822" tmFilter="0,0; 0.14,0.36; 0.43,0.73; 0.71,0.91; 1.0,1.0">
                                          <p:stCondLst>
                                            <p:cond delay="0"/>
                                          </p:stCondLst>
                                        </p:cTn>
                                        <p:tgtEl>
                                          <p:spTgt spid="24986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4986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4986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4986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49867"/>
                                        </p:tgtEl>
                                        <p:attrNameLst>
                                          <p:attrName>ppt_y</p:attrName>
                                        </p:attrNameLst>
                                      </p:cBhvr>
                                      <p:tavLst>
                                        <p:tav tm="0" fmla="#ppt_y-sin(pi*$)/81">
                                          <p:val>
                                            <p:fltVal val="0"/>
                                          </p:val>
                                        </p:tav>
                                        <p:tav tm="100000">
                                          <p:val>
                                            <p:fltVal val="1"/>
                                          </p:val>
                                        </p:tav>
                                      </p:tavLst>
                                    </p:anim>
                                    <p:animScale>
                                      <p:cBhvr>
                                        <p:cTn id="20" dur="26">
                                          <p:stCondLst>
                                            <p:cond delay="650"/>
                                          </p:stCondLst>
                                        </p:cTn>
                                        <p:tgtEl>
                                          <p:spTgt spid="249867"/>
                                        </p:tgtEl>
                                      </p:cBhvr>
                                      <p:to x="100000" y="60000"/>
                                    </p:animScale>
                                    <p:animScale>
                                      <p:cBhvr>
                                        <p:cTn id="21" dur="166" decel="50000">
                                          <p:stCondLst>
                                            <p:cond delay="676"/>
                                          </p:stCondLst>
                                        </p:cTn>
                                        <p:tgtEl>
                                          <p:spTgt spid="249867"/>
                                        </p:tgtEl>
                                      </p:cBhvr>
                                      <p:to x="100000" y="100000"/>
                                    </p:animScale>
                                    <p:animScale>
                                      <p:cBhvr>
                                        <p:cTn id="22" dur="26">
                                          <p:stCondLst>
                                            <p:cond delay="1312"/>
                                          </p:stCondLst>
                                        </p:cTn>
                                        <p:tgtEl>
                                          <p:spTgt spid="249867"/>
                                        </p:tgtEl>
                                      </p:cBhvr>
                                      <p:to x="100000" y="80000"/>
                                    </p:animScale>
                                    <p:animScale>
                                      <p:cBhvr>
                                        <p:cTn id="23" dur="166" decel="50000">
                                          <p:stCondLst>
                                            <p:cond delay="1338"/>
                                          </p:stCondLst>
                                        </p:cTn>
                                        <p:tgtEl>
                                          <p:spTgt spid="249867"/>
                                        </p:tgtEl>
                                      </p:cBhvr>
                                      <p:to x="100000" y="100000"/>
                                    </p:animScale>
                                    <p:animScale>
                                      <p:cBhvr>
                                        <p:cTn id="24" dur="26">
                                          <p:stCondLst>
                                            <p:cond delay="1642"/>
                                          </p:stCondLst>
                                        </p:cTn>
                                        <p:tgtEl>
                                          <p:spTgt spid="249867"/>
                                        </p:tgtEl>
                                      </p:cBhvr>
                                      <p:to x="100000" y="90000"/>
                                    </p:animScale>
                                    <p:animScale>
                                      <p:cBhvr>
                                        <p:cTn id="25" dur="166" decel="50000">
                                          <p:stCondLst>
                                            <p:cond delay="1668"/>
                                          </p:stCondLst>
                                        </p:cTn>
                                        <p:tgtEl>
                                          <p:spTgt spid="249867"/>
                                        </p:tgtEl>
                                      </p:cBhvr>
                                      <p:to x="100000" y="100000"/>
                                    </p:animScale>
                                    <p:animScale>
                                      <p:cBhvr>
                                        <p:cTn id="26" dur="26">
                                          <p:stCondLst>
                                            <p:cond delay="1808"/>
                                          </p:stCondLst>
                                        </p:cTn>
                                        <p:tgtEl>
                                          <p:spTgt spid="249867"/>
                                        </p:tgtEl>
                                      </p:cBhvr>
                                      <p:to x="100000" y="95000"/>
                                    </p:animScale>
                                    <p:animScale>
                                      <p:cBhvr>
                                        <p:cTn id="27" dur="166" decel="50000">
                                          <p:stCondLst>
                                            <p:cond delay="1834"/>
                                          </p:stCondLst>
                                        </p:cTn>
                                        <p:tgtEl>
                                          <p:spTgt spid="249867"/>
                                        </p:tgtEl>
                                      </p:cBhvr>
                                      <p:to x="100000" y="100000"/>
                                    </p:animScale>
                                  </p:childTnLst>
                                </p:cTn>
                              </p:par>
                            </p:childTnLst>
                          </p:cTn>
                        </p:par>
                        <p:par>
                          <p:cTn id="28" fill="hold" nodeType="afterGroup">
                            <p:stCondLst>
                              <p:cond delay="3000"/>
                            </p:stCondLst>
                            <p:childTnLst>
                              <p:par>
                                <p:cTn id="29" presetID="51" presetClass="entr" presetSubtype="0" fill="hold" nodeType="afterEffect">
                                  <p:stCondLst>
                                    <p:cond delay="0"/>
                                  </p:stCondLst>
                                  <p:childTnLst>
                                    <p:set>
                                      <p:cBhvr>
                                        <p:cTn id="30" dur="1" fill="hold">
                                          <p:stCondLst>
                                            <p:cond delay="0"/>
                                          </p:stCondLst>
                                        </p:cTn>
                                        <p:tgtEl>
                                          <p:spTgt spid="249868"/>
                                        </p:tgtEl>
                                        <p:attrNameLst>
                                          <p:attrName>style.visibility</p:attrName>
                                        </p:attrNameLst>
                                      </p:cBhvr>
                                      <p:to>
                                        <p:strVal val="visible"/>
                                      </p:to>
                                    </p:set>
                                    <p:animEffect transition="in" filter="fade">
                                      <p:cBhvr>
                                        <p:cTn id="31" dur="770" decel="100000"/>
                                        <p:tgtEl>
                                          <p:spTgt spid="249868"/>
                                        </p:tgtEl>
                                      </p:cBhvr>
                                    </p:animEffect>
                                    <p:animScale>
                                      <p:cBhvr>
                                        <p:cTn id="32" dur="770" decel="100000"/>
                                        <p:tgtEl>
                                          <p:spTgt spid="249868"/>
                                        </p:tgtEl>
                                      </p:cBhvr>
                                      <p:from x="10000" y="10000"/>
                                      <p:to x="200000" y="450000"/>
                                    </p:animScale>
                                    <p:animScale>
                                      <p:cBhvr>
                                        <p:cTn id="33" dur="1230" accel="100000" fill="hold">
                                          <p:stCondLst>
                                            <p:cond delay="770"/>
                                          </p:stCondLst>
                                        </p:cTn>
                                        <p:tgtEl>
                                          <p:spTgt spid="249868"/>
                                        </p:tgtEl>
                                      </p:cBhvr>
                                      <p:from x="200000" y="450000"/>
                                      <p:to x="100000" y="100000"/>
                                    </p:animScale>
                                    <p:set>
                                      <p:cBhvr>
                                        <p:cTn id="34" dur="770" fill="hold"/>
                                        <p:tgtEl>
                                          <p:spTgt spid="249868"/>
                                        </p:tgtEl>
                                        <p:attrNameLst>
                                          <p:attrName>ppt_x</p:attrName>
                                        </p:attrNameLst>
                                      </p:cBhvr>
                                      <p:to>
                                        <p:strVal val="(0.5)"/>
                                      </p:to>
                                    </p:set>
                                    <p:anim from="(0.5)" to="(#ppt_x)" calcmode="lin" valueType="num">
                                      <p:cBhvr>
                                        <p:cTn id="35" dur="1230" accel="100000" fill="hold">
                                          <p:stCondLst>
                                            <p:cond delay="770"/>
                                          </p:stCondLst>
                                        </p:cTn>
                                        <p:tgtEl>
                                          <p:spTgt spid="249868"/>
                                        </p:tgtEl>
                                        <p:attrNameLst>
                                          <p:attrName>ppt_x</p:attrName>
                                        </p:attrNameLst>
                                      </p:cBhvr>
                                    </p:anim>
                                    <p:set>
                                      <p:cBhvr>
                                        <p:cTn id="36" dur="770" fill="hold"/>
                                        <p:tgtEl>
                                          <p:spTgt spid="249868"/>
                                        </p:tgtEl>
                                        <p:attrNameLst>
                                          <p:attrName>ppt_y</p:attrName>
                                        </p:attrNameLst>
                                      </p:cBhvr>
                                      <p:to>
                                        <p:strVal val="(#ppt_y+0.4)"/>
                                      </p:to>
                                    </p:set>
                                    <p:anim from="(#ppt_y+0.4)" to="(#ppt_y)" calcmode="lin" valueType="num">
                                      <p:cBhvr>
                                        <p:cTn id="37" dur="1230" accel="100000" fill="hold">
                                          <p:stCondLst>
                                            <p:cond delay="770"/>
                                          </p:stCondLst>
                                        </p:cTn>
                                        <p:tgtEl>
                                          <p:spTgt spid="249868"/>
                                        </p:tgtEl>
                                        <p:attrNameLst>
                                          <p:attrName>ppt_y</p:attrName>
                                        </p:attrNameLst>
                                      </p:cBhvr>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49859">
                                            <p:txEl>
                                              <p:pRg st="0" end="0"/>
                                            </p:txEl>
                                          </p:spTgt>
                                        </p:tgtEl>
                                        <p:attrNameLst>
                                          <p:attrName>style.visibility</p:attrName>
                                        </p:attrNameLst>
                                      </p:cBhvr>
                                      <p:to>
                                        <p:strVal val="visible"/>
                                      </p:to>
                                    </p:set>
                                    <p:animEffect transition="in" filter="box(in)">
                                      <p:cBhvr>
                                        <p:cTn id="42" dur="500"/>
                                        <p:tgtEl>
                                          <p:spTgt spid="249859">
                                            <p:txEl>
                                              <p:pRg st="0" end="0"/>
                                            </p:txEl>
                                          </p:spTgt>
                                        </p:tgtEl>
                                      </p:cBhvr>
                                    </p:animEffect>
                                  </p:childTnLst>
                                </p:cTn>
                              </p:par>
                              <p:par>
                                <p:cTn id="43" presetID="4" presetClass="entr" presetSubtype="16" fill="hold" nodeType="withEffect">
                                  <p:stCondLst>
                                    <p:cond delay="0"/>
                                  </p:stCondLst>
                                  <p:childTnLst>
                                    <p:set>
                                      <p:cBhvr>
                                        <p:cTn id="44" dur="1" fill="hold">
                                          <p:stCondLst>
                                            <p:cond delay="0"/>
                                          </p:stCondLst>
                                        </p:cTn>
                                        <p:tgtEl>
                                          <p:spTgt spid="249859">
                                            <p:txEl>
                                              <p:pRg st="1" end="1"/>
                                            </p:txEl>
                                          </p:spTgt>
                                        </p:tgtEl>
                                        <p:attrNameLst>
                                          <p:attrName>style.visibility</p:attrName>
                                        </p:attrNameLst>
                                      </p:cBhvr>
                                      <p:to>
                                        <p:strVal val="visible"/>
                                      </p:to>
                                    </p:set>
                                    <p:animEffect transition="in" filter="box(in)">
                                      <p:cBhvr>
                                        <p:cTn id="45" dur="500"/>
                                        <p:tgtEl>
                                          <p:spTgt spid="24985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49860"/>
                                        </p:tgtEl>
                                        <p:attrNameLst>
                                          <p:attrName>style.visibility</p:attrName>
                                        </p:attrNameLst>
                                      </p:cBhvr>
                                      <p:to>
                                        <p:strVal val="visible"/>
                                      </p:to>
                                    </p:set>
                                    <p:animEffect transition="in" filter="box(in)">
                                      <p:cBhvr>
                                        <p:cTn id="50" dur="500"/>
                                        <p:tgtEl>
                                          <p:spTgt spid="249860"/>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249861">
                                            <p:txEl>
                                              <p:pRg st="0" end="0"/>
                                            </p:txEl>
                                          </p:spTgt>
                                        </p:tgtEl>
                                        <p:attrNameLst>
                                          <p:attrName>style.visibility</p:attrName>
                                        </p:attrNameLst>
                                      </p:cBhvr>
                                      <p:to>
                                        <p:strVal val="visible"/>
                                      </p:to>
                                    </p:set>
                                    <p:animEffect transition="in" filter="blinds(horizontal)">
                                      <p:cBhvr>
                                        <p:cTn id="55" dur="500"/>
                                        <p:tgtEl>
                                          <p:spTgt spid="249861">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nodeType="clickEffect">
                                  <p:stCondLst>
                                    <p:cond delay="0"/>
                                  </p:stCondLst>
                                  <p:childTnLst>
                                    <p:set>
                                      <p:cBhvr>
                                        <p:cTn id="59" dur="1" fill="hold">
                                          <p:stCondLst>
                                            <p:cond delay="0"/>
                                          </p:stCondLst>
                                        </p:cTn>
                                        <p:tgtEl>
                                          <p:spTgt spid="249862">
                                            <p:txEl>
                                              <p:pRg st="0" end="0"/>
                                            </p:txEl>
                                          </p:spTgt>
                                        </p:tgtEl>
                                        <p:attrNameLst>
                                          <p:attrName>style.visibility</p:attrName>
                                        </p:attrNameLst>
                                      </p:cBhvr>
                                      <p:to>
                                        <p:strVal val="visible"/>
                                      </p:to>
                                    </p:set>
                                    <p:animEffect transition="in" filter="diamond(in)">
                                      <p:cBhvr>
                                        <p:cTn id="60" dur="2000"/>
                                        <p:tgtEl>
                                          <p:spTgt spid="24986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249863">
                                            <p:txEl>
                                              <p:pRg st="0" end="0"/>
                                            </p:txEl>
                                          </p:spTgt>
                                        </p:tgtEl>
                                        <p:attrNameLst>
                                          <p:attrName>style.visibility</p:attrName>
                                        </p:attrNameLst>
                                      </p:cBhvr>
                                      <p:to>
                                        <p:strVal val="visible"/>
                                      </p:to>
                                    </p:set>
                                    <p:animEffect transition="in" filter="box(in)">
                                      <p:cBhvr>
                                        <p:cTn id="65" dur="500"/>
                                        <p:tgtEl>
                                          <p:spTgt spid="249863">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249864">
                                            <p:txEl>
                                              <p:pRg st="0" end="0"/>
                                            </p:txEl>
                                          </p:spTgt>
                                        </p:tgtEl>
                                        <p:attrNameLst>
                                          <p:attrName>style.visibility</p:attrName>
                                        </p:attrNameLst>
                                      </p:cBhvr>
                                      <p:to>
                                        <p:strVal val="visible"/>
                                      </p:to>
                                    </p:set>
                                    <p:animEffect transition="in" filter="checkerboard(across)">
                                      <p:cBhvr>
                                        <p:cTn id="70" dur="500"/>
                                        <p:tgtEl>
                                          <p:spTgt spid="249864">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ntr" presetSubtype="16" fill="hold" nodeType="clickEffect">
                                  <p:stCondLst>
                                    <p:cond delay="0"/>
                                  </p:stCondLst>
                                  <p:childTnLst>
                                    <p:set>
                                      <p:cBhvr>
                                        <p:cTn id="74" dur="1" fill="hold">
                                          <p:stCondLst>
                                            <p:cond delay="0"/>
                                          </p:stCondLst>
                                        </p:cTn>
                                        <p:tgtEl>
                                          <p:spTgt spid="249865">
                                            <p:txEl>
                                              <p:pRg st="0" end="0"/>
                                            </p:txEl>
                                          </p:spTgt>
                                        </p:tgtEl>
                                        <p:attrNameLst>
                                          <p:attrName>style.visibility</p:attrName>
                                        </p:attrNameLst>
                                      </p:cBhvr>
                                      <p:to>
                                        <p:strVal val="visible"/>
                                      </p:to>
                                    </p:set>
                                    <p:animEffect transition="in" filter="diamond(in)">
                                      <p:cBhvr>
                                        <p:cTn id="75" dur="2000"/>
                                        <p:tgtEl>
                                          <p:spTgt spid="2498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114800" y="6248400"/>
            <a:ext cx="4648200" cy="369332"/>
          </a:xfrm>
          <a:prstGeom prst="rect">
            <a:avLst/>
          </a:prstGeom>
          <a:solidFill>
            <a:schemeClr val="accent2"/>
          </a:solidFill>
        </p:spPr>
        <p:txBody>
          <a:bodyPr wrap="square" rtlCol="0">
            <a:spAutoFit/>
          </a:bodyPr>
          <a:lstStyle/>
          <a:p>
            <a:r>
              <a:rPr lang="en-US" b="1" dirty="0" err="1" smtClean="0">
                <a:solidFill>
                  <a:schemeClr val="bg1"/>
                </a:solidFill>
              </a:rPr>
              <a:t>Hành</a:t>
            </a:r>
            <a:r>
              <a:rPr lang="en-US" b="1" dirty="0" smtClean="0">
                <a:solidFill>
                  <a:schemeClr val="bg1"/>
                </a:solidFill>
              </a:rPr>
              <a:t> </a:t>
            </a:r>
            <a:r>
              <a:rPr lang="en-US" b="1" dirty="0" err="1" smtClean="0">
                <a:solidFill>
                  <a:schemeClr val="bg1"/>
                </a:solidFill>
              </a:rPr>
              <a:t>trình</a:t>
            </a:r>
            <a:r>
              <a:rPr lang="en-US" b="1" dirty="0" smtClean="0">
                <a:solidFill>
                  <a:schemeClr val="bg1"/>
                </a:solidFill>
              </a:rPr>
              <a:t> </a:t>
            </a:r>
            <a:r>
              <a:rPr lang="en-US" b="1" dirty="0" err="1" smtClean="0">
                <a:solidFill>
                  <a:schemeClr val="bg1"/>
                </a:solidFill>
              </a:rPr>
              <a:t>truyền</a:t>
            </a:r>
            <a:r>
              <a:rPr lang="en-US" b="1" dirty="0" smtClean="0">
                <a:solidFill>
                  <a:schemeClr val="bg1"/>
                </a:solidFill>
              </a:rPr>
              <a:t> </a:t>
            </a:r>
            <a:r>
              <a:rPr lang="en-US" b="1" dirty="0" err="1" smtClean="0">
                <a:solidFill>
                  <a:schemeClr val="bg1"/>
                </a:solidFill>
              </a:rPr>
              <a:t>giáo</a:t>
            </a:r>
            <a:r>
              <a:rPr lang="en-US" b="1" dirty="0" smtClean="0">
                <a:solidFill>
                  <a:schemeClr val="bg1"/>
                </a:solidFill>
              </a:rPr>
              <a:t> </a:t>
            </a:r>
            <a:r>
              <a:rPr lang="en-US" b="1" dirty="0" err="1" smtClean="0">
                <a:solidFill>
                  <a:schemeClr val="bg1"/>
                </a:solidFill>
              </a:rPr>
              <a:t>thứ</a:t>
            </a:r>
            <a:r>
              <a:rPr lang="en-US" b="1" dirty="0" smtClean="0">
                <a:solidFill>
                  <a:schemeClr val="bg1"/>
                </a:solidFill>
              </a:rPr>
              <a:t> </a:t>
            </a:r>
            <a:r>
              <a:rPr lang="en-US" b="1" dirty="0" err="1" smtClean="0">
                <a:solidFill>
                  <a:schemeClr val="bg1"/>
                </a:solidFill>
              </a:rPr>
              <a:t>nhất</a:t>
            </a:r>
            <a:r>
              <a:rPr lang="en-US" b="1" dirty="0" smtClean="0">
                <a:solidFill>
                  <a:schemeClr val="bg1"/>
                </a:solidFill>
              </a:rPr>
              <a:t> </a:t>
            </a:r>
            <a:r>
              <a:rPr lang="en-US" b="1" dirty="0" err="1" smtClean="0">
                <a:solidFill>
                  <a:schemeClr val="bg1"/>
                </a:solidFill>
              </a:rPr>
              <a:t>của</a:t>
            </a:r>
            <a:r>
              <a:rPr lang="en-US" b="1" dirty="0" smtClean="0">
                <a:solidFill>
                  <a:schemeClr val="bg1"/>
                </a:solidFill>
              </a:rPr>
              <a:t> </a:t>
            </a:r>
            <a:r>
              <a:rPr lang="en-US" b="1" dirty="0" err="1" smtClean="0">
                <a:solidFill>
                  <a:schemeClr val="bg1"/>
                </a:solidFill>
              </a:rPr>
              <a:t>Phao-lô</a:t>
            </a:r>
            <a:r>
              <a:rPr lang="en-US" b="1" dirty="0" smtClean="0">
                <a:solidFill>
                  <a:schemeClr val="bg1"/>
                </a:solidFill>
              </a:rPr>
              <a:t> </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28705" name="Picture 2" descr="Soldiers"/>
          <p:cNvPicPr>
            <a:picLocks noChangeAspect="1" noChangeArrowheads="1"/>
          </p:cNvPicPr>
          <p:nvPr/>
        </p:nvPicPr>
        <p:blipFill>
          <a:blip r:embed="rId4" cstate="print">
            <a:extLst>
              <a:ext uri="{28A0092B-C50C-407E-A947-70E740481C1C}">
                <a14:useLocalDpi xmlns:a14="http://schemas.microsoft.com/office/drawing/2010/main" val="0"/>
              </a:ext>
            </a:extLst>
          </a:blip>
          <a:srcRect t="8109"/>
          <a:stretch>
            <a:fillRect/>
          </a:stretch>
        </p:blipFill>
        <p:spPr bwMode="auto">
          <a:xfrm>
            <a:off x="4267200" y="1676400"/>
            <a:ext cx="487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06" name="Picture 3" descr="Jews"/>
          <p:cNvPicPr>
            <a:picLocks noChangeAspect="1" noChangeArrowheads="1"/>
          </p:cNvPicPr>
          <p:nvPr/>
        </p:nvPicPr>
        <p:blipFill>
          <a:blip r:embed="rId5" cstate="print">
            <a:extLst>
              <a:ext uri="{28A0092B-C50C-407E-A947-70E740481C1C}">
                <a14:useLocalDpi xmlns:a14="http://schemas.microsoft.com/office/drawing/2010/main" val="0"/>
              </a:ext>
            </a:extLst>
          </a:blip>
          <a:srcRect t="8000" r="3130"/>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2" name="Rectangle 4"/>
          <p:cNvSpPr>
            <a:spLocks noGrp="1" noChangeArrowheads="1"/>
          </p:cNvSpPr>
          <p:nvPr>
            <p:ph type="title"/>
          </p:nvPr>
        </p:nvSpPr>
        <p:spPr>
          <a:xfrm>
            <a:off x="381000" y="277813"/>
            <a:ext cx="8229600" cy="1143000"/>
          </a:xfrm>
          <a:effectLst>
            <a:outerShdw blurRad="63500" dist="107763" dir="13500000" algn="ctr" rotWithShape="0">
              <a:srgbClr val="000000">
                <a:alpha val="74998"/>
              </a:srgbClr>
            </a:outerShdw>
          </a:effectLst>
        </p:spPr>
        <p:txBody>
          <a:bodyPr/>
          <a:lstStyle/>
          <a:p>
            <a:pPr eaLnBrk="1" hangingPunct="1">
              <a:defRPr/>
            </a:pPr>
            <a:r>
              <a:rPr lang="en-US" sz="4000" b="1" dirty="0" err="1" smtClean="0">
                <a:solidFill>
                  <a:srgbClr val="FFFFFF"/>
                </a:solidFill>
                <a:latin typeface="Arial" charset="0"/>
                <a:ea typeface="ＭＳ Ｐゴシック" charset="0"/>
                <a:cs typeface="ＭＳ Ｐゴシック" charset="0"/>
              </a:rPr>
              <a:t>Khác</a:t>
            </a:r>
            <a:r>
              <a:rPr lang="en-US" sz="4000" b="1" dirty="0" smtClean="0">
                <a:solidFill>
                  <a:srgbClr val="FFFFFF"/>
                </a:solidFill>
                <a:latin typeface="Arial" charset="0"/>
                <a:ea typeface="ＭＳ Ｐゴシック" charset="0"/>
                <a:cs typeface="ＭＳ Ｐゴシック" charset="0"/>
              </a:rPr>
              <a:t> </a:t>
            </a:r>
            <a:r>
              <a:rPr lang="en-US" sz="4000" b="1" dirty="0" err="1" smtClean="0">
                <a:solidFill>
                  <a:srgbClr val="FFFFFF"/>
                </a:solidFill>
                <a:latin typeface="Arial" charset="0"/>
                <a:ea typeface="ＭＳ Ｐゴシック" charset="0"/>
                <a:cs typeface="ＭＳ Ｐゴシック" charset="0"/>
              </a:rPr>
              <a:t>nhau</a:t>
            </a:r>
            <a:r>
              <a:rPr lang="en-US" sz="4000" b="1" dirty="0" smtClean="0">
                <a:solidFill>
                  <a:srgbClr val="FFFFFF"/>
                </a:solidFill>
                <a:latin typeface="Arial" charset="0"/>
                <a:ea typeface="ＭＳ Ｐゴシック" charset="0"/>
                <a:cs typeface="ＭＳ Ｐゴシック" charset="0"/>
              </a:rPr>
              <a:t> </a:t>
            </a:r>
            <a:r>
              <a:rPr lang="en-US" sz="4000" b="1" dirty="0" err="1" smtClean="0">
                <a:solidFill>
                  <a:srgbClr val="FFFFFF"/>
                </a:solidFill>
                <a:latin typeface="Arial" charset="0"/>
                <a:ea typeface="ＭＳ Ｐゴシック" charset="0"/>
                <a:cs typeface="ＭＳ Ｐゴシック" charset="0"/>
              </a:rPr>
              <a:t>giữa</a:t>
            </a:r>
            <a:r>
              <a:rPr lang="en-US" sz="4000" b="1" dirty="0" smtClean="0">
                <a:solidFill>
                  <a:srgbClr val="FFFFFF"/>
                </a:solidFill>
                <a:latin typeface="Arial" charset="0"/>
                <a:ea typeface="ＭＳ Ｐゴシック" charset="0"/>
                <a:cs typeface="ＭＳ Ｐゴシック" charset="0"/>
              </a:rPr>
              <a:t> </a:t>
            </a:r>
            <a:r>
              <a:rPr lang="en-US" sz="4000" b="1" dirty="0" err="1" smtClean="0">
                <a:solidFill>
                  <a:srgbClr val="FFFFFF"/>
                </a:solidFill>
                <a:latin typeface="Arial" charset="0"/>
                <a:ea typeface="ＭＳ Ｐゴシック" charset="0"/>
                <a:cs typeface="ＭＳ Ｐゴシック" charset="0"/>
              </a:rPr>
              <a:t>các</a:t>
            </a:r>
            <a:r>
              <a:rPr lang="en-US" sz="4000" b="1" dirty="0" smtClean="0">
                <a:solidFill>
                  <a:srgbClr val="FFFFFF"/>
                </a:solidFill>
                <a:latin typeface="Arial" charset="0"/>
                <a:ea typeface="ＭＳ Ｐゴシック" charset="0"/>
                <a:cs typeface="ＭＳ Ｐゴシック" charset="0"/>
              </a:rPr>
              <a:t> </a:t>
            </a:r>
            <a:r>
              <a:rPr lang="en-US" sz="4000" b="1" dirty="0" err="1" smtClean="0">
                <a:solidFill>
                  <a:srgbClr val="FFFFFF"/>
                </a:solidFill>
                <a:latin typeface="Arial" charset="0"/>
                <a:ea typeface="ＭＳ Ｐゴシック" charset="0"/>
                <a:cs typeface="ＭＳ Ｐゴシック" charset="0"/>
              </a:rPr>
              <a:t>sắc</a:t>
            </a:r>
            <a:r>
              <a:rPr lang="en-US" sz="4000" b="1" dirty="0" smtClean="0">
                <a:solidFill>
                  <a:srgbClr val="FFFFFF"/>
                </a:solidFill>
                <a:latin typeface="Arial" charset="0"/>
                <a:ea typeface="ＭＳ Ｐゴシック" charset="0"/>
                <a:cs typeface="ＭＳ Ｐゴシック" charset="0"/>
              </a:rPr>
              <a:t> </a:t>
            </a:r>
            <a:r>
              <a:rPr lang="en-US" sz="4000" b="1" dirty="0" err="1" smtClean="0">
                <a:solidFill>
                  <a:srgbClr val="FFFFFF"/>
                </a:solidFill>
                <a:latin typeface="Arial" charset="0"/>
                <a:ea typeface="ＭＳ Ｐゴシック" charset="0"/>
                <a:cs typeface="ＭＳ Ｐゴシック" charset="0"/>
              </a:rPr>
              <a:t>dân</a:t>
            </a:r>
            <a:r>
              <a:rPr lang="en-US" sz="4000" b="1" dirty="0" smtClean="0">
                <a:solidFill>
                  <a:srgbClr val="FFFFFF"/>
                </a:solidFill>
                <a:latin typeface="Arial" charset="0"/>
                <a:ea typeface="ＭＳ Ｐゴシック" charset="0"/>
                <a:cs typeface="ＭＳ Ｐゴシック" charset="0"/>
              </a:rPr>
              <a:t>?</a:t>
            </a:r>
            <a:endParaRPr lang="en-US" sz="4000" b="1" dirty="0">
              <a:solidFill>
                <a:srgbClr val="FFFFFF"/>
              </a:solidFill>
              <a:latin typeface="Arial" charset="0"/>
              <a:ea typeface="ＭＳ Ｐゴシック" charset="0"/>
              <a:cs typeface="ＭＳ Ｐゴシック" charset="0"/>
            </a:endParaRPr>
          </a:p>
        </p:txBody>
      </p:sp>
      <p:sp>
        <p:nvSpPr>
          <p:cNvPr id="478216" name="Rectangle 8"/>
          <p:cNvSpPr>
            <a:spLocks noGrp="1" noChangeArrowheads="1"/>
          </p:cNvSpPr>
          <p:nvPr>
            <p:ph sz="half" idx="1"/>
          </p:nvPr>
        </p:nvSpPr>
        <p:spPr>
          <a:xfrm>
            <a:off x="1447800" y="1676400"/>
            <a:ext cx="2330450" cy="685800"/>
          </a:xfrm>
          <a:solidFill>
            <a:srgbClr val="000000"/>
          </a:solidFill>
        </p:spPr>
        <p:txBody>
          <a:bodyPr/>
          <a:lstStyle/>
          <a:p>
            <a:pPr algn="ctr" eaLnBrk="1" hangingPunct="1">
              <a:buFont typeface="Wingdings" charset="0"/>
              <a:buNone/>
              <a:defRPr/>
            </a:pPr>
            <a:r>
              <a:rPr lang="en-US" sz="3200" b="1" i="1" dirty="0" smtClean="0">
                <a:solidFill>
                  <a:srgbClr val="FFFFFF"/>
                </a:solidFill>
                <a:latin typeface="Tahoma" charset="0"/>
                <a:ea typeface="ＭＳ Ｐゴシック" charset="0"/>
                <a:cs typeface="ＭＳ Ｐゴシック" charset="0"/>
              </a:rPr>
              <a:t>Do </a:t>
            </a:r>
            <a:r>
              <a:rPr lang="en-US" sz="3200" b="1" i="1" dirty="0" err="1" smtClean="0">
                <a:solidFill>
                  <a:srgbClr val="FFFFFF"/>
                </a:solidFill>
                <a:latin typeface="Tahoma" charset="0"/>
                <a:ea typeface="ＭＳ Ｐゴシック" charset="0"/>
                <a:cs typeface="ＭＳ Ｐゴシック" charset="0"/>
              </a:rPr>
              <a:t>Thái</a:t>
            </a:r>
            <a:endParaRPr lang="en-US" sz="3200" b="1" i="1" dirty="0">
              <a:solidFill>
                <a:srgbClr val="FFFFFF"/>
              </a:solidFill>
              <a:latin typeface="Tahoma" charset="0"/>
              <a:ea typeface="ＭＳ Ｐゴシック" charset="0"/>
              <a:cs typeface="ＭＳ Ｐゴシック" charset="0"/>
            </a:endParaRPr>
          </a:p>
        </p:txBody>
      </p:sp>
      <p:sp>
        <p:nvSpPr>
          <p:cNvPr id="478213" name="Rectangle 5"/>
          <p:cNvSpPr>
            <a:spLocks noGrp="1" noChangeArrowheads="1"/>
          </p:cNvSpPr>
          <p:nvPr>
            <p:ph sz="half" idx="2"/>
          </p:nvPr>
        </p:nvSpPr>
        <p:spPr>
          <a:xfrm>
            <a:off x="4284663" y="1676400"/>
            <a:ext cx="2490787" cy="685800"/>
          </a:xfrm>
          <a:solidFill>
            <a:srgbClr val="000000"/>
          </a:solidFill>
        </p:spPr>
        <p:txBody>
          <a:bodyPr>
            <a:normAutofit/>
          </a:bodyPr>
          <a:lstStyle/>
          <a:p>
            <a:pPr algn="ctr" eaLnBrk="1" hangingPunct="1">
              <a:buFont typeface="Wingdings" charset="0"/>
              <a:buNone/>
              <a:defRPr/>
            </a:pPr>
            <a:r>
              <a:rPr lang="en-US" sz="3200" b="1" i="1" dirty="0" err="1" smtClean="0">
                <a:solidFill>
                  <a:srgbClr val="FFFFFF"/>
                </a:solidFill>
                <a:latin typeface="Tahoma" charset="0"/>
                <a:ea typeface="ＭＳ Ｐゴシック" charset="0"/>
                <a:cs typeface="ＭＳ Ｐゴシック" charset="0"/>
              </a:rPr>
              <a:t>Dân</a:t>
            </a:r>
            <a:r>
              <a:rPr lang="en-US" sz="3200" b="1" i="1" dirty="0" smtClean="0">
                <a:solidFill>
                  <a:srgbClr val="FFFFFF"/>
                </a:solidFill>
                <a:latin typeface="Tahoma" charset="0"/>
                <a:ea typeface="ＭＳ Ｐゴシック" charset="0"/>
                <a:cs typeface="ＭＳ Ｐゴシック" charset="0"/>
              </a:rPr>
              <a:t> </a:t>
            </a:r>
            <a:r>
              <a:rPr lang="en-US" sz="3200" b="1" i="1" dirty="0" err="1" smtClean="0">
                <a:solidFill>
                  <a:srgbClr val="FFFFFF"/>
                </a:solidFill>
                <a:latin typeface="Tahoma" charset="0"/>
                <a:ea typeface="ＭＳ Ｐゴシック" charset="0"/>
                <a:cs typeface="ＭＳ Ｐゴシック" charset="0"/>
              </a:rPr>
              <a:t>Ngoại</a:t>
            </a:r>
            <a:endParaRPr lang="en-US" sz="3200" b="1" i="1" dirty="0">
              <a:solidFill>
                <a:srgbClr val="FFFFFF"/>
              </a:solidFill>
              <a:latin typeface="Tahoma" charset="0"/>
              <a:ea typeface="ＭＳ Ｐゴシック" charset="0"/>
              <a:cs typeface="ＭＳ Ｐゴシック" charset="0"/>
            </a:endParaRPr>
          </a:p>
        </p:txBody>
      </p:sp>
      <p:sp>
        <p:nvSpPr>
          <p:cNvPr id="478214" name="Rectangle 6"/>
          <p:cNvSpPr>
            <a:spLocks noChangeArrowheads="1"/>
          </p:cNvSpPr>
          <p:nvPr/>
        </p:nvSpPr>
        <p:spPr bwMode="auto">
          <a:xfrm>
            <a:off x="1403350" y="2362200"/>
            <a:ext cx="2330450" cy="2209800"/>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defRPr/>
            </a:pPr>
            <a:r>
              <a:rPr lang="en-US" sz="2800" b="1" dirty="0" err="1" smtClean="0">
                <a:solidFill>
                  <a:srgbClr val="FFFFFF"/>
                </a:solidFill>
                <a:effectLst>
                  <a:outerShdw blurRad="38100" dist="38100" dir="2700000" algn="tl">
                    <a:srgbClr val="000000"/>
                  </a:outerShdw>
                </a:effectLst>
                <a:latin typeface="Arial"/>
                <a:cs typeface="Arial"/>
              </a:rPr>
              <a:t>Một</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Chúa</a:t>
            </a:r>
            <a:endParaRPr lang="en-US" sz="2800" b="1" dirty="0">
              <a:solidFill>
                <a:srgbClr val="FFFFFF"/>
              </a:solidFill>
              <a:effectLst>
                <a:outerShdw blurRad="38100" dist="38100" dir="2700000" algn="tl">
                  <a:srgbClr val="000000"/>
                </a:outerShdw>
              </a:effectLst>
              <a:latin typeface="Arial"/>
              <a:cs typeface="Arial"/>
            </a:endParaRPr>
          </a:p>
          <a:p>
            <a:pPr marL="342900" indent="-342900" algn="l">
              <a:spcBef>
                <a:spcPct val="20000"/>
              </a:spcBef>
              <a:buClr>
                <a:srgbClr val="FFCC66"/>
              </a:buClr>
              <a:buSzPct val="65000"/>
              <a:buFont typeface="Wingdings" charset="0"/>
              <a:buChar char="n"/>
              <a:defRPr/>
            </a:pPr>
            <a:r>
              <a:rPr lang="en-US" sz="2800" b="1" dirty="0" err="1" smtClean="0">
                <a:solidFill>
                  <a:srgbClr val="FFFFFF"/>
                </a:solidFill>
                <a:effectLst>
                  <a:outerShdw blurRad="38100" dist="38100" dir="2700000" algn="tl">
                    <a:srgbClr val="000000"/>
                  </a:outerShdw>
                </a:effectLst>
                <a:latin typeface="Arial"/>
                <a:cs typeface="Arial"/>
              </a:rPr>
              <a:t>Một</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vợ</a:t>
            </a:r>
            <a:endParaRPr lang="en-US" sz="2800" b="1" dirty="0">
              <a:solidFill>
                <a:srgbClr val="FFFFFF"/>
              </a:solidFill>
              <a:effectLst>
                <a:outerShdw blurRad="38100" dist="38100" dir="2700000" algn="tl">
                  <a:srgbClr val="000000"/>
                </a:outerShdw>
              </a:effectLst>
              <a:latin typeface="Arial"/>
              <a:cs typeface="Arial"/>
            </a:endParaRPr>
          </a:p>
          <a:p>
            <a:pPr marL="342900" indent="-342900" algn="l">
              <a:spcBef>
                <a:spcPct val="20000"/>
              </a:spcBef>
              <a:buClr>
                <a:srgbClr val="FFCC66"/>
              </a:buClr>
              <a:buSzPct val="65000"/>
              <a:buFont typeface="Wingdings" charset="0"/>
              <a:buChar char="n"/>
              <a:defRPr/>
            </a:pPr>
            <a:r>
              <a:rPr lang="en-US" sz="2400" b="1" dirty="0" err="1" smtClean="0">
                <a:solidFill>
                  <a:srgbClr val="FFFFFF"/>
                </a:solidFill>
                <a:latin typeface="Arial"/>
                <a:cs typeface="Arial"/>
              </a:rPr>
              <a:t>Nhiều</a:t>
            </a:r>
            <a:r>
              <a:rPr lang="en-US" sz="2400" b="1" dirty="0" smtClean="0">
                <a:solidFill>
                  <a:srgbClr val="FFFFFF"/>
                </a:solidFill>
                <a:latin typeface="Arial"/>
                <a:cs typeface="Arial"/>
              </a:rPr>
              <a:t> </a:t>
            </a:r>
            <a:r>
              <a:rPr lang="en-US" sz="2400" b="1" dirty="0" err="1" smtClean="0">
                <a:solidFill>
                  <a:srgbClr val="FFFFFF"/>
                </a:solidFill>
                <a:latin typeface="Arial"/>
                <a:cs typeface="Arial"/>
              </a:rPr>
              <a:t>điều</a:t>
            </a:r>
            <a:r>
              <a:rPr lang="en-US" sz="2400" b="1" dirty="0" smtClean="0">
                <a:solidFill>
                  <a:srgbClr val="FFFFFF"/>
                </a:solidFill>
                <a:latin typeface="Arial"/>
                <a:cs typeface="Arial"/>
              </a:rPr>
              <a:t> </a:t>
            </a:r>
            <a:r>
              <a:rPr lang="en-US" sz="2400" b="1" dirty="0" err="1" smtClean="0">
                <a:solidFill>
                  <a:srgbClr val="FFFFFF"/>
                </a:solidFill>
                <a:latin typeface="Arial"/>
                <a:cs typeface="Arial"/>
              </a:rPr>
              <a:t>cấm</a:t>
            </a:r>
            <a:r>
              <a:rPr lang="en-US" sz="2400" b="1" dirty="0" smtClean="0">
                <a:solidFill>
                  <a:srgbClr val="FFFFFF"/>
                </a:solidFill>
                <a:latin typeface="Arial"/>
                <a:cs typeface="Arial"/>
              </a:rPr>
              <a:t> </a:t>
            </a:r>
            <a:r>
              <a:rPr lang="en-US" sz="2400" b="1" dirty="0" err="1" smtClean="0">
                <a:solidFill>
                  <a:srgbClr val="FFFFFF"/>
                </a:solidFill>
                <a:latin typeface="Arial"/>
                <a:cs typeface="Arial"/>
              </a:rPr>
              <a:t>kỵ</a:t>
            </a:r>
            <a:endParaRPr lang="en-US" sz="2400" b="1" dirty="0">
              <a:solidFill>
                <a:srgbClr val="FFFFFF"/>
              </a:solidFill>
              <a:latin typeface="Arial"/>
              <a:cs typeface="Arial"/>
            </a:endParaRPr>
          </a:p>
        </p:txBody>
      </p:sp>
      <p:sp>
        <p:nvSpPr>
          <p:cNvPr id="478215" name="Rectangle 7"/>
          <p:cNvSpPr>
            <a:spLocks noChangeArrowheads="1"/>
          </p:cNvSpPr>
          <p:nvPr/>
        </p:nvSpPr>
        <p:spPr bwMode="auto">
          <a:xfrm>
            <a:off x="4284663" y="2362200"/>
            <a:ext cx="2490787" cy="2209800"/>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defRPr/>
            </a:pPr>
            <a:r>
              <a:rPr lang="en-US" sz="2800" b="1" dirty="0" err="1" smtClean="0">
                <a:solidFill>
                  <a:srgbClr val="FFFFFF"/>
                </a:solidFill>
                <a:effectLst>
                  <a:outerShdw blurRad="38100" dist="38100" dir="2700000" algn="tl">
                    <a:srgbClr val="000000"/>
                  </a:outerShdw>
                </a:effectLst>
                <a:latin typeface="Arial"/>
                <a:cs typeface="Arial"/>
              </a:rPr>
              <a:t>Nhiều</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thần</a:t>
            </a:r>
            <a:endParaRPr lang="en-US" sz="2800" b="1" dirty="0">
              <a:solidFill>
                <a:srgbClr val="FFFFFF"/>
              </a:solidFill>
              <a:effectLst>
                <a:outerShdw blurRad="38100" dist="38100" dir="2700000" algn="tl">
                  <a:srgbClr val="000000"/>
                </a:outerShdw>
              </a:effectLst>
              <a:latin typeface="Arial"/>
              <a:cs typeface="Arial"/>
            </a:endParaRPr>
          </a:p>
          <a:p>
            <a:pPr marL="342900" indent="-342900" algn="l">
              <a:spcBef>
                <a:spcPct val="20000"/>
              </a:spcBef>
              <a:buClr>
                <a:srgbClr val="FFCC66"/>
              </a:buClr>
              <a:buSzPct val="65000"/>
              <a:buFont typeface="Wingdings" charset="0"/>
              <a:buChar char="n"/>
              <a:defRPr/>
            </a:pPr>
            <a:r>
              <a:rPr lang="en-US" sz="2800" b="1" dirty="0" err="1" smtClean="0">
                <a:solidFill>
                  <a:srgbClr val="FFFFFF"/>
                </a:solidFill>
                <a:effectLst>
                  <a:outerShdw blurRad="38100" dist="38100" dir="2700000" algn="tl">
                    <a:srgbClr val="000000"/>
                  </a:outerShdw>
                </a:effectLst>
                <a:latin typeface="Arial"/>
                <a:cs typeface="Arial"/>
              </a:rPr>
              <a:t>Vô</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luân</a:t>
            </a:r>
            <a:endParaRPr lang="en-US" sz="2800" b="1" dirty="0">
              <a:solidFill>
                <a:srgbClr val="FFFFFF"/>
              </a:solidFill>
              <a:effectLst>
                <a:outerShdw blurRad="38100" dist="38100" dir="2700000" algn="tl">
                  <a:srgbClr val="000000"/>
                </a:outerShdw>
              </a:effectLst>
              <a:latin typeface="Arial"/>
              <a:cs typeface="Arial"/>
            </a:endParaRPr>
          </a:p>
          <a:p>
            <a:pPr marL="342900" indent="-342900" algn="l">
              <a:spcBef>
                <a:spcPct val="20000"/>
              </a:spcBef>
              <a:buClr>
                <a:srgbClr val="FFCC66"/>
              </a:buClr>
              <a:buSzPct val="65000"/>
              <a:buFont typeface="Wingdings" charset="0"/>
              <a:buChar char="n"/>
              <a:defRPr/>
            </a:pPr>
            <a:r>
              <a:rPr lang="en-US" sz="2800" b="1" dirty="0" err="1" smtClean="0">
                <a:solidFill>
                  <a:srgbClr val="FFFFFF"/>
                </a:solidFill>
                <a:effectLst>
                  <a:outerShdw blurRad="38100" dist="38100" dir="2700000" algn="tl">
                    <a:srgbClr val="000000"/>
                  </a:outerShdw>
                </a:effectLst>
                <a:latin typeface="Arial"/>
                <a:cs typeface="Arial"/>
              </a:rPr>
              <a:t>Ít</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điều</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cấm</a:t>
            </a:r>
            <a:r>
              <a:rPr lang="en-US" sz="2800" b="1" dirty="0" smtClean="0">
                <a:solidFill>
                  <a:srgbClr val="FFFFFF"/>
                </a:solidFill>
                <a:effectLst>
                  <a:outerShdw blurRad="38100" dist="38100" dir="2700000" algn="tl">
                    <a:srgbClr val="000000"/>
                  </a:outerShdw>
                </a:effectLst>
                <a:latin typeface="Arial"/>
                <a:cs typeface="Arial"/>
              </a:rPr>
              <a:t> </a:t>
            </a:r>
            <a:r>
              <a:rPr lang="en-US" sz="2800" b="1" dirty="0" err="1" smtClean="0">
                <a:solidFill>
                  <a:srgbClr val="FFFFFF"/>
                </a:solidFill>
                <a:effectLst>
                  <a:outerShdw blurRad="38100" dist="38100" dir="2700000" algn="tl">
                    <a:srgbClr val="000000"/>
                  </a:outerShdw>
                </a:effectLst>
                <a:latin typeface="Arial"/>
                <a:cs typeface="Arial"/>
              </a:rPr>
              <a:t>kỵ</a:t>
            </a:r>
            <a:endParaRPr lang="en-US" sz="2800" b="1" dirty="0">
              <a:solidFill>
                <a:srgbClr val="FFFFFF"/>
              </a:solidFill>
              <a:effectLst>
                <a:outerShdw blurRad="38100" dist="38100" dir="2700000" algn="tl">
                  <a:srgbClr val="000000"/>
                </a:outerShdw>
              </a:effectLst>
              <a:latin typeface="Arial"/>
              <a:cs typeface="Arial"/>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8214">
                                            <p:txEl>
                                              <p:pRg st="0" end="0"/>
                                            </p:txEl>
                                          </p:spTgt>
                                        </p:tgtEl>
                                        <p:attrNameLst>
                                          <p:attrName>style.visibility</p:attrName>
                                        </p:attrNameLst>
                                      </p:cBhvr>
                                      <p:to>
                                        <p:strVal val="visible"/>
                                      </p:to>
                                    </p:set>
                                    <p:animEffect transition="in" filter="blinds(horizontal)">
                                      <p:cBhvr>
                                        <p:cTn id="7" dur="500"/>
                                        <p:tgtEl>
                                          <p:spTgt spid="478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8215">
                                            <p:txEl>
                                              <p:pRg st="0" end="0"/>
                                            </p:txEl>
                                          </p:spTgt>
                                        </p:tgtEl>
                                        <p:attrNameLst>
                                          <p:attrName>style.visibility</p:attrName>
                                        </p:attrNameLst>
                                      </p:cBhvr>
                                      <p:to>
                                        <p:strVal val="visible"/>
                                      </p:to>
                                    </p:set>
                                    <p:animEffect transition="in" filter="blinds(horizontal)">
                                      <p:cBhvr>
                                        <p:cTn id="12" dur="500"/>
                                        <p:tgtEl>
                                          <p:spTgt spid="4782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78214">
                                            <p:txEl>
                                              <p:pRg st="1" end="1"/>
                                            </p:txEl>
                                          </p:spTgt>
                                        </p:tgtEl>
                                        <p:attrNameLst>
                                          <p:attrName>style.visibility</p:attrName>
                                        </p:attrNameLst>
                                      </p:cBhvr>
                                      <p:to>
                                        <p:strVal val="visible"/>
                                      </p:to>
                                    </p:set>
                                    <p:animEffect transition="in" filter="box(in)">
                                      <p:cBhvr>
                                        <p:cTn id="17" dur="500"/>
                                        <p:tgtEl>
                                          <p:spTgt spid="4782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78215">
                                            <p:txEl>
                                              <p:pRg st="1" end="1"/>
                                            </p:txEl>
                                          </p:spTgt>
                                        </p:tgtEl>
                                        <p:attrNameLst>
                                          <p:attrName>style.visibility</p:attrName>
                                        </p:attrNameLst>
                                      </p:cBhvr>
                                      <p:to>
                                        <p:strVal val="visible"/>
                                      </p:to>
                                    </p:set>
                                    <p:animEffect transition="in" filter="box(in)">
                                      <p:cBhvr>
                                        <p:cTn id="22" dur="500"/>
                                        <p:tgtEl>
                                          <p:spTgt spid="4782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78214">
                                            <p:txEl>
                                              <p:pRg st="2" end="2"/>
                                            </p:txEl>
                                          </p:spTgt>
                                        </p:tgtEl>
                                        <p:attrNameLst>
                                          <p:attrName>style.visibility</p:attrName>
                                        </p:attrNameLst>
                                      </p:cBhvr>
                                      <p:to>
                                        <p:strVal val="visible"/>
                                      </p:to>
                                    </p:set>
                                    <p:animEffect transition="in" filter="checkerboard(across)">
                                      <p:cBhvr>
                                        <p:cTn id="27" dur="500"/>
                                        <p:tgtEl>
                                          <p:spTgt spid="4782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78215">
                                            <p:txEl>
                                              <p:pRg st="2" end="2"/>
                                            </p:txEl>
                                          </p:spTgt>
                                        </p:tgtEl>
                                        <p:attrNameLst>
                                          <p:attrName>style.visibility</p:attrName>
                                        </p:attrNameLst>
                                      </p:cBhvr>
                                      <p:to>
                                        <p:strVal val="visible"/>
                                      </p:to>
                                    </p:set>
                                    <p:animEffect transition="in" filter="checkerboard(across)">
                                      <p:cBhvr>
                                        <p:cTn id="32" dur="500"/>
                                        <p:tgtEl>
                                          <p:spTgt spid="478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sp>
        <p:nvSpPr>
          <p:cNvPr id="48132" name="Text Box 4"/>
          <p:cNvSpPr txBox="1">
            <a:spLocks noChangeArrowheads="1"/>
          </p:cNvSpPr>
          <p:nvPr/>
        </p:nvSpPr>
        <p:spPr bwMode="auto">
          <a:xfrm>
            <a:off x="0" y="1447800"/>
            <a:ext cx="9144000" cy="480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buFontTx/>
              <a:buAutoNum type="arabicPeriod"/>
              <a:defRPr/>
            </a:pPr>
            <a:r>
              <a:rPr lang="en-US" altLang="zh-CN" b="1" u="sng" dirty="0" smtClean="0">
                <a:solidFill>
                  <a:srgbClr val="000000"/>
                </a:solidFill>
                <a:effectLst>
                  <a:glow rad="101600">
                    <a:srgbClr val="FFFFFF">
                      <a:alpha val="93000"/>
                    </a:srgbClr>
                  </a:glow>
                </a:effectLst>
                <a:latin typeface="Arial" charset="0"/>
                <a:ea typeface="SimSun" charset="0"/>
                <a:cs typeface="SimSun" charset="0"/>
              </a:rPr>
              <a:t>Ý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định</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của</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trước</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giả</a:t>
            </a:r>
            <a:endParaRPr lang="en-US" altLang="zh-CN" b="1" u="sng" dirty="0" smtClean="0">
              <a:solidFill>
                <a:srgbClr val="000000"/>
              </a:solidFill>
              <a:effectLst>
                <a:glow rad="101600">
                  <a:srgbClr val="FFFFFF">
                    <a:alpha val="93000"/>
                  </a:srgbClr>
                </a:glow>
              </a:effectLst>
              <a:latin typeface="Arial" charset="0"/>
              <a:ea typeface="SimSun" charset="0"/>
              <a:cs typeface="SimSun" charset="0"/>
            </a:endParaRPr>
          </a:p>
          <a:p>
            <a:pPr lvl="1" algn="l" eaLnBrk="1" hangingPunct="1">
              <a:buFontTx/>
              <a:buChar char="•"/>
              <a:defRPr/>
            </a:pP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Có</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phải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trước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giả</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đang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muốn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dạy</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dỗ</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điều</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gì</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đó</a:t>
            </a:r>
            <a:r>
              <a:rPr lang="en-US" altLang="zh-CN" b="1" dirty="0" smtClean="0">
                <a:solidFill>
                  <a:srgbClr val="000000"/>
                </a:solidFill>
                <a:effectLst>
                  <a:glow rad="101600">
                    <a:srgbClr val="FFFFFF">
                      <a:alpha val="93000"/>
                    </a:srgbClr>
                  </a:glow>
                </a:effectLst>
                <a:latin typeface="Arial" charset="0"/>
                <a:ea typeface="SimSun" charset="0"/>
                <a:cs typeface="SimSun" charset="0"/>
              </a:rPr>
              <a:t>, hay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chỉ</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mô</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tả</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một</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sự</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kiện</a:t>
            </a:r>
            <a:r>
              <a:rPr lang="en-US" altLang="zh-CN" b="1" dirty="0" smtClean="0">
                <a:solidFill>
                  <a:srgbClr val="000000"/>
                </a:solidFill>
                <a:effectLst>
                  <a:glow rad="101600">
                    <a:srgbClr val="FFFFFF">
                      <a:alpha val="93000"/>
                    </a:srgbClr>
                  </a:glow>
                </a:effectLst>
                <a:latin typeface="Arial" charset="0"/>
                <a:ea typeface="SimSun" charset="0"/>
                <a:cs typeface="SimSun" charset="0"/>
              </a:rPr>
              <a:t> (td.,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bắt</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thăm</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trong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Công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vụ</a:t>
            </a:r>
            <a:r>
              <a:rPr lang="en-US" altLang="zh-CN" b="1" dirty="0" smtClean="0">
                <a:solidFill>
                  <a:srgbClr val="000000"/>
                </a:solidFill>
                <a:effectLst>
                  <a:glow rad="101600">
                    <a:srgbClr val="FFFFFF">
                      <a:alpha val="93000"/>
                    </a:srgbClr>
                  </a:glow>
                </a:effectLst>
                <a:latin typeface="Arial" charset="0"/>
                <a:ea typeface="SimSun" charset="0"/>
                <a:cs typeface="SimSun" charset="0"/>
              </a:rPr>
              <a:t> 1)?</a:t>
            </a:r>
          </a:p>
          <a:p>
            <a:pPr algn="l" eaLnBrk="1" hangingPunct="1">
              <a:spcBef>
                <a:spcPct val="30000"/>
              </a:spcBef>
              <a:buFontTx/>
              <a:buAutoNum type="arabicPeriod"/>
              <a:defRPr/>
            </a:pP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Hỗ</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trợ</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từ</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những</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phân</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đọan</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khác</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rõ</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hơn</a:t>
            </a:r>
            <a:endParaRPr lang="en-US" altLang="zh-CN" b="1" u="sng" dirty="0" smtClean="0">
              <a:solidFill>
                <a:srgbClr val="000000"/>
              </a:solidFill>
              <a:effectLst>
                <a:glow rad="101600">
                  <a:srgbClr val="FFFFFF">
                    <a:alpha val="93000"/>
                  </a:srgbClr>
                </a:glow>
              </a:effectLst>
              <a:latin typeface="Arial" charset="0"/>
              <a:ea typeface="SimSun" charset="0"/>
              <a:cs typeface="SimSun" charset="0"/>
            </a:endParaRPr>
          </a:p>
          <a:p>
            <a:pPr lvl="1" algn="l" eaLnBrk="1" hangingPunct="1">
              <a:buFontTx/>
              <a:buChar char="•"/>
              <a:defRPr/>
            </a:pPr>
            <a:r>
              <a:rPr lang="en-US" altLang="zh-CN" b="1" dirty="0" err="1" smtClean="0">
                <a:solidFill>
                  <a:srgbClr val="000000"/>
                </a:solidFill>
                <a:effectLst>
                  <a:glow rad="101600">
                    <a:srgbClr val="FFFFFF">
                      <a:alpha val="93000"/>
                    </a:srgbClr>
                  </a:glow>
                </a:effectLst>
                <a:latin typeface="Arial" charset="0"/>
                <a:ea typeface="SimSun" charset="0"/>
                <a:cs typeface="SimSun" charset="0"/>
              </a:rPr>
              <a:t>Nguyên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tắc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cơ</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bản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có</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được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dạy</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dỗ</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rõ</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ràng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ở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đâu</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nữa</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không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khi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Thánh</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Linh</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đến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trong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Công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vụ</a:t>
            </a:r>
            <a:r>
              <a:rPr lang="en-US" altLang="zh-CN" b="1" dirty="0" smtClean="0">
                <a:solidFill>
                  <a:srgbClr val="000000"/>
                </a:solidFill>
                <a:effectLst>
                  <a:glow rad="101600">
                    <a:srgbClr val="FFFFFF">
                      <a:alpha val="93000"/>
                    </a:srgbClr>
                  </a:glow>
                </a:effectLst>
                <a:latin typeface="Arial" charset="0"/>
                <a:ea typeface="SimSun" charset="0"/>
                <a:cs typeface="SimSun" charset="0"/>
              </a:rPr>
              <a:t> 2, 8, 10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và</a:t>
            </a:r>
            <a:r>
              <a:rPr lang="en-US" altLang="zh-CN" b="1" dirty="0" smtClean="0">
                <a:solidFill>
                  <a:srgbClr val="000000"/>
                </a:solidFill>
                <a:effectLst>
                  <a:glow rad="101600">
                    <a:srgbClr val="FFFFFF">
                      <a:alpha val="93000"/>
                    </a:srgbClr>
                  </a:glow>
                </a:effectLst>
                <a:latin typeface="Arial" charset="0"/>
                <a:ea typeface="SimSun" charset="0"/>
                <a:cs typeface="SimSun" charset="0"/>
              </a:rPr>
              <a:t> 19)?</a:t>
            </a:r>
          </a:p>
          <a:p>
            <a:pPr algn="l" eaLnBrk="1" hangingPunct="1">
              <a:spcBef>
                <a:spcPct val="30000"/>
              </a:spcBef>
              <a:buFontTx/>
              <a:buAutoNum type="arabicPeriod"/>
              <a:defRPr/>
            </a:pP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Lập</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lại</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khuôn</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 </a:t>
            </a:r>
            <a:r>
              <a:rPr lang="en-US" altLang="zh-CN" b="1" u="sng" dirty="0" err="1" smtClean="0">
                <a:solidFill>
                  <a:srgbClr val="000000"/>
                </a:solidFill>
                <a:effectLst>
                  <a:glow rad="101600">
                    <a:srgbClr val="FFFFFF">
                      <a:alpha val="93000"/>
                    </a:srgbClr>
                  </a:glow>
                </a:effectLst>
                <a:latin typeface="Arial" charset="0"/>
                <a:ea typeface="SimSun" charset="0"/>
                <a:cs typeface="SimSun" charset="0"/>
              </a:rPr>
              <a:t>mẫu</a:t>
            </a:r>
            <a:r>
              <a:rPr lang="en-US" altLang="zh-CN" b="1" u="sng" dirty="0" smtClean="0">
                <a:solidFill>
                  <a:srgbClr val="000000"/>
                </a:solidFill>
                <a:effectLst>
                  <a:glow rad="101600">
                    <a:srgbClr val="FFFFFF">
                      <a:alpha val="93000"/>
                    </a:srgbClr>
                  </a:glow>
                </a:effectLst>
                <a:latin typeface="Arial" charset="0"/>
                <a:ea typeface="SimSun" charset="0"/>
                <a:cs typeface="SimSun" charset="0"/>
              </a:rPr>
              <a:t>”</a:t>
            </a:r>
          </a:p>
          <a:p>
            <a:pPr lvl="1" algn="l" eaLnBrk="1" hangingPunct="1">
              <a:buFontTx/>
              <a:buChar char="•"/>
              <a:defRPr/>
            </a:pPr>
            <a:r>
              <a:rPr lang="en-US" altLang="zh-CN" b="1" dirty="0" err="1" smtClean="0">
                <a:solidFill>
                  <a:srgbClr val="000000"/>
                </a:solidFill>
                <a:effectLst>
                  <a:glow rad="101600">
                    <a:srgbClr val="FFFFFF">
                      <a:alpha val="93000"/>
                    </a:srgbClr>
                  </a:glow>
                </a:effectLst>
                <a:latin typeface="Arial" charset="0"/>
                <a:ea typeface="SimSun" charset="0"/>
                <a:cs typeface="SimSun" charset="0"/>
              </a:rPr>
              <a:t>Mặc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dù</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có</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thể</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trước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giả</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không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có</a:t>
            </a:r>
            <a:r>
              <a:rPr lang="en-US" altLang="zh-CN" b="1" dirty="0" smtClean="0">
                <a:solidFill>
                  <a:srgbClr val="000000"/>
                </a:solidFill>
                <a:effectLst>
                  <a:glow rad="101600">
                    <a:srgbClr val="FFFFFF">
                      <a:alpha val="93000"/>
                    </a:srgbClr>
                  </a:glow>
                </a:effectLst>
                <a:latin typeface="Arial" charset="0"/>
                <a:ea typeface="SimSun" charset="0"/>
                <a:cs typeface="SimSun" charset="0"/>
              </a:rPr>
              <a:t> ý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định</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dạy</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dỗ</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nhưng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một</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vài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điều</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phải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được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lập</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lại</a:t>
            </a:r>
            <a:r>
              <a:rPr lang="en-US" altLang="zh-CN" b="1" dirty="0" smtClean="0">
                <a:solidFill>
                  <a:srgbClr val="000000"/>
                </a:solidFill>
                <a:effectLst>
                  <a:glow rad="101600">
                    <a:srgbClr val="FFFFFF">
                      <a:alpha val="93000"/>
                    </a:srgbClr>
                  </a:glow>
                </a:effectLst>
                <a:latin typeface="Arial" charset="0"/>
                <a:ea typeface="SimSun" charset="0"/>
                <a:cs typeface="SimSun" charset="0"/>
              </a:rPr>
              <a:t> (td: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trưởng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lão</a:t>
            </a:r>
            <a:r>
              <a:rPr lang="en-US" altLang="zh-CN" b="1" dirty="0" smtClean="0">
                <a:solidFill>
                  <a:srgbClr val="000000"/>
                </a:solidFill>
                <a:effectLst>
                  <a:glow rad="101600">
                    <a:srgbClr val="FFFFFF">
                      <a:alpha val="93000"/>
                    </a:srgbClr>
                  </a:glow>
                </a:effectLst>
                <a:latin typeface="Arial" charset="0"/>
                <a:ea typeface="SimSun" charset="0"/>
                <a:cs typeface="SimSun" charset="0"/>
              </a:rPr>
              <a:t>).</a:t>
            </a:r>
          </a:p>
          <a:p>
            <a:pPr lvl="1" algn="l" eaLnBrk="1" hangingPunct="1">
              <a:buFontTx/>
              <a:buChar char="•"/>
              <a:defRPr/>
            </a:pPr>
            <a:r>
              <a:rPr lang="en-US" altLang="zh-CN" b="1" dirty="0" err="1" smtClean="0">
                <a:solidFill>
                  <a:srgbClr val="000000"/>
                </a:solidFill>
                <a:effectLst>
                  <a:glow rad="101600">
                    <a:srgbClr val="FFFFFF">
                      <a:alpha val="93000"/>
                    </a:srgbClr>
                  </a:glow>
                </a:effectLst>
                <a:latin typeface="Arial" charset="0"/>
                <a:ea typeface="SimSun" charset="0"/>
                <a:cs typeface="SimSun" charset="0"/>
              </a:rPr>
              <a:t>Tuy</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nhiên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chúng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ta</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cũng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phải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cân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nhắc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những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quy</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tắc</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văn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hóa</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khi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muốn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tái</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lập</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những</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khuôn</a:t>
            </a:r>
            <a:r>
              <a:rPr lang="en-US" altLang="zh-CN" b="1" dirty="0" smtClean="0">
                <a:solidFill>
                  <a:srgbClr val="000000"/>
                </a:solidFill>
                <a:effectLst>
                  <a:glow rad="101600">
                    <a:srgbClr val="FFFFFF">
                      <a:alpha val="93000"/>
                    </a:srgbClr>
                  </a:glow>
                </a:effectLst>
                <a:latin typeface="Arial" charset="0"/>
                <a:ea typeface="SimSun" charset="0"/>
                <a:cs typeface="SimSun" charset="0"/>
              </a:rPr>
              <a:t> </a:t>
            </a:r>
            <a:r>
              <a:rPr lang="en-US" altLang="zh-CN" b="1" dirty="0" err="1" smtClean="0">
                <a:solidFill>
                  <a:srgbClr val="000000"/>
                </a:solidFill>
                <a:effectLst>
                  <a:glow rad="101600">
                    <a:srgbClr val="FFFFFF">
                      <a:alpha val="93000"/>
                    </a:srgbClr>
                  </a:glow>
                </a:effectLst>
                <a:latin typeface="Arial" charset="0"/>
                <a:ea typeface="SimSun" charset="0"/>
                <a:cs typeface="SimSun" charset="0"/>
              </a:rPr>
              <a:t>mẫu</a:t>
            </a:r>
            <a:r>
              <a:rPr lang="en-US" altLang="zh-CN" b="1" dirty="0" smtClean="0">
                <a:solidFill>
                  <a:srgbClr val="000000"/>
                </a:solidFill>
                <a:effectLst>
                  <a:glow rad="101600">
                    <a:srgbClr val="FFFFFF">
                      <a:alpha val="93000"/>
                    </a:srgbClr>
                  </a:glow>
                </a:effectLst>
                <a:latin typeface="Arial" charset="0"/>
                <a:ea typeface="SimSun" charset="0"/>
                <a:cs typeface="SimSun" charset="0"/>
              </a:rPr>
              <a:t>.”</a:t>
            </a:r>
          </a:p>
        </p:txBody>
      </p:sp>
      <p:sp>
        <p:nvSpPr>
          <p:cNvPr id="6" name="Text Box 3"/>
          <p:cNvSpPr txBox="1">
            <a:spLocks noChangeArrowheads="1"/>
          </p:cNvSpPr>
          <p:nvPr/>
        </p:nvSpPr>
        <p:spPr bwMode="auto">
          <a:xfrm>
            <a:off x="3429000" y="6477000"/>
            <a:ext cx="5638800" cy="307975"/>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219141" name="Title 6"/>
          <p:cNvSpPr>
            <a:spLocks noGrp="1"/>
          </p:cNvSpPr>
          <p:nvPr>
            <p:ph type="title" idx="4294967295"/>
          </p:nvPr>
        </p:nvSpPr>
        <p:spPr>
          <a:xfrm>
            <a:off x="76200" y="228600"/>
            <a:ext cx="9067800" cy="1143000"/>
          </a:xfrm>
        </p:spPr>
        <p:txBody>
          <a:bodyPr/>
          <a:lstStyle/>
          <a:p>
            <a:r>
              <a:rPr lang="en-US" sz="3200" b="1" u="sng" dirty="0" err="1" smtClean="0">
                <a:solidFill>
                  <a:srgbClr val="663300"/>
                </a:solidFill>
                <a:latin typeface="Arial" charset="0"/>
                <a:ea typeface="ＭＳ Ｐゴシック" charset="0"/>
                <a:cs typeface="Times New Roman" charset="0"/>
              </a:rPr>
              <a:t>Cân</a:t>
            </a:r>
            <a:r>
              <a:rPr lang="en-US" sz="3200" b="1" u="sng" dirty="0" smtClean="0">
                <a:solidFill>
                  <a:srgbClr val="663300"/>
                </a:solidFill>
                <a:latin typeface="Arial" charset="0"/>
                <a:ea typeface="ＭＳ Ｐゴシック" charset="0"/>
                <a:cs typeface="Times New Roman" charset="0"/>
              </a:rPr>
              <a:t> </a:t>
            </a:r>
            <a:r>
              <a:rPr lang="en-US" sz="3200" b="1" u="sng" dirty="0" err="1" smtClean="0">
                <a:solidFill>
                  <a:srgbClr val="663300"/>
                </a:solidFill>
                <a:latin typeface="Arial" charset="0"/>
                <a:ea typeface="ＭＳ Ｐゴシック" charset="0"/>
                <a:cs typeface="Times New Roman" charset="0"/>
              </a:rPr>
              <a:t>nhắc</a:t>
            </a:r>
            <a:r>
              <a:rPr lang="en-US" sz="3200" b="1" u="sng" dirty="0" smtClean="0">
                <a:solidFill>
                  <a:srgbClr val="663300"/>
                </a:solidFill>
                <a:latin typeface="Arial" charset="0"/>
                <a:ea typeface="ＭＳ Ｐゴシック" charset="0"/>
                <a:cs typeface="Times New Roman" charset="0"/>
              </a:rPr>
              <a:t> </a:t>
            </a:r>
            <a:r>
              <a:rPr lang="en-US" sz="3200" b="1" u="sng" dirty="0" err="1" smtClean="0">
                <a:solidFill>
                  <a:srgbClr val="663300"/>
                </a:solidFill>
                <a:latin typeface="Arial" charset="0"/>
                <a:ea typeface="ＭＳ Ｐゴシック" charset="0"/>
                <a:cs typeface="Times New Roman" charset="0"/>
              </a:rPr>
              <a:t>khi</a:t>
            </a:r>
            <a:r>
              <a:rPr lang="en-US" sz="3200" b="1" u="sng" dirty="0" smtClean="0">
                <a:solidFill>
                  <a:srgbClr val="663300"/>
                </a:solidFill>
                <a:latin typeface="Arial" charset="0"/>
                <a:ea typeface="ＭＳ Ｐゴシック" charset="0"/>
                <a:cs typeface="Times New Roman" charset="0"/>
              </a:rPr>
              <a:t> </a:t>
            </a:r>
            <a:r>
              <a:rPr lang="en-US" sz="3200" b="1" u="sng" dirty="0" err="1" smtClean="0">
                <a:solidFill>
                  <a:srgbClr val="663300"/>
                </a:solidFill>
                <a:latin typeface="Arial" charset="0"/>
                <a:ea typeface="ＭＳ Ｐゴシック" charset="0"/>
                <a:cs typeface="Times New Roman" charset="0"/>
              </a:rPr>
              <a:t>Giải</a:t>
            </a:r>
            <a:r>
              <a:rPr lang="en-US" sz="3200" b="1" u="sng" dirty="0" smtClean="0">
                <a:solidFill>
                  <a:srgbClr val="663300"/>
                </a:solidFill>
                <a:latin typeface="Arial" charset="0"/>
                <a:ea typeface="ＭＳ Ｐゴシック" charset="0"/>
                <a:cs typeface="Times New Roman" charset="0"/>
              </a:rPr>
              <a:t> </a:t>
            </a:r>
            <a:r>
              <a:rPr lang="en-US" sz="3200" b="1" u="sng" dirty="0" err="1" smtClean="0">
                <a:solidFill>
                  <a:srgbClr val="663300"/>
                </a:solidFill>
                <a:latin typeface="Arial" charset="0"/>
                <a:ea typeface="ＭＳ Ｐゴシック" charset="0"/>
                <a:cs typeface="Times New Roman" charset="0"/>
              </a:rPr>
              <a:t>thích</a:t>
            </a:r>
            <a:r>
              <a:rPr lang="en-US" sz="3200" b="1" u="sng" dirty="0" smtClean="0">
                <a:solidFill>
                  <a:srgbClr val="663300"/>
                </a:solidFill>
                <a:latin typeface="Arial" charset="0"/>
                <a:ea typeface="ＭＳ Ｐゴシック" charset="0"/>
                <a:cs typeface="Times New Roman" charset="0"/>
              </a:rPr>
              <a:t>:</a:t>
            </a:r>
            <a:r>
              <a:rPr lang="en-US" dirty="0">
                <a:latin typeface="Times New Roman" charset="0"/>
                <a:ea typeface="ＭＳ Ｐゴシック" charset="0"/>
                <a:cs typeface="ＭＳ Ｐゴシック" charset="0"/>
              </a:rPr>
              <a:t/>
            </a:r>
            <a:br>
              <a:rPr lang="en-US" dirty="0">
                <a:latin typeface="Times New Roman" charset="0"/>
                <a:ea typeface="ＭＳ Ｐゴシック" charset="0"/>
                <a:cs typeface="ＭＳ Ｐゴシック" charset="0"/>
              </a:rPr>
            </a:br>
            <a:r>
              <a:rPr lang="en-US" sz="3200" b="1" u="sng" dirty="0" err="1" smtClean="0">
                <a:solidFill>
                  <a:srgbClr val="FF0000"/>
                </a:solidFill>
                <a:latin typeface="Arial" charset="0"/>
                <a:ea typeface="ＭＳ Ｐゴシック" charset="0"/>
                <a:cs typeface="Times New Roman" charset="0"/>
              </a:rPr>
              <a:t>Dạy</a:t>
            </a:r>
            <a:r>
              <a:rPr lang="en-US" sz="3200" b="1" u="sng" dirty="0" smtClean="0">
                <a:solidFill>
                  <a:srgbClr val="FF0000"/>
                </a:solidFill>
                <a:latin typeface="Arial" charset="0"/>
                <a:ea typeface="ＭＳ Ｐゴシック" charset="0"/>
                <a:cs typeface="Times New Roman" charset="0"/>
              </a:rPr>
              <a:t> </a:t>
            </a:r>
            <a:r>
              <a:rPr lang="en-US" sz="3200" b="1" u="sng" dirty="0" err="1" smtClean="0">
                <a:solidFill>
                  <a:srgbClr val="FF0000"/>
                </a:solidFill>
                <a:latin typeface="Arial" charset="0"/>
                <a:ea typeface="ＭＳ Ｐゴシック" charset="0"/>
                <a:cs typeface="Times New Roman" charset="0"/>
              </a:rPr>
              <a:t>dỗ</a:t>
            </a:r>
            <a:r>
              <a:rPr lang="en-US" sz="3200" b="1" u="sng" dirty="0" smtClean="0">
                <a:solidFill>
                  <a:srgbClr val="663300"/>
                </a:solidFill>
                <a:latin typeface="Arial" charset="0"/>
                <a:ea typeface="ＭＳ Ｐゴシック" charset="0"/>
                <a:cs typeface="Times New Roman" charset="0"/>
              </a:rPr>
              <a:t> hay </a:t>
            </a:r>
            <a:r>
              <a:rPr lang="en-US" sz="3200" b="1" u="sng" dirty="0" err="1" smtClean="0">
                <a:solidFill>
                  <a:srgbClr val="0070C0"/>
                </a:solidFill>
                <a:latin typeface="Arial" charset="0"/>
                <a:ea typeface="ＭＳ Ｐゴシック" charset="0"/>
                <a:cs typeface="Times New Roman" charset="0"/>
              </a:rPr>
              <a:t>Mô</a:t>
            </a:r>
            <a:r>
              <a:rPr lang="en-US" sz="3200" b="1" u="sng" dirty="0" smtClean="0">
                <a:solidFill>
                  <a:srgbClr val="0070C0"/>
                </a:solidFill>
                <a:latin typeface="Arial" charset="0"/>
                <a:ea typeface="ＭＳ Ｐゴシック" charset="0"/>
                <a:cs typeface="Times New Roman" charset="0"/>
              </a:rPr>
              <a:t> </a:t>
            </a:r>
            <a:r>
              <a:rPr lang="en-US" sz="3200" b="1" u="sng" dirty="0" err="1" smtClean="0">
                <a:solidFill>
                  <a:srgbClr val="0070C0"/>
                </a:solidFill>
                <a:latin typeface="Arial" charset="0"/>
                <a:ea typeface="ＭＳ Ｐゴシック" charset="0"/>
                <a:cs typeface="Times New Roman" charset="0"/>
              </a:rPr>
              <a:t>tả</a:t>
            </a:r>
            <a:r>
              <a:rPr lang="en-US" sz="3200" b="1" u="sng" dirty="0" smtClean="0">
                <a:solidFill>
                  <a:srgbClr val="663300"/>
                </a:solidFill>
                <a:latin typeface="Arial" charset="0"/>
                <a:ea typeface="ＭＳ Ｐゴシック" charset="0"/>
                <a:cs typeface="Times New Roman" charset="0"/>
              </a:rPr>
              <a:t>?</a:t>
            </a:r>
            <a:endParaRPr lang="en-US" dirty="0">
              <a:latin typeface="Times New Roman"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checkerboard(across)">
                                      <p:cBhvr>
                                        <p:cTn id="7" dur="500"/>
                                        <p:tgtEl>
                                          <p:spTgt spid="48132">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8132">
                                            <p:txEl>
                                              <p:pRg st="1" end="1"/>
                                            </p:txEl>
                                          </p:spTgt>
                                        </p:tgtEl>
                                        <p:attrNameLst>
                                          <p:attrName>style.visibility</p:attrName>
                                        </p:attrNameLst>
                                      </p:cBhvr>
                                      <p:to>
                                        <p:strVal val="visible"/>
                                      </p:to>
                                    </p:set>
                                    <p:animEffect transition="in" filter="checkerboard(across)">
                                      <p:cBhvr>
                                        <p:cTn id="10" dur="500"/>
                                        <p:tgtEl>
                                          <p:spTgt spid="4813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8132">
                                            <p:txEl>
                                              <p:pRg st="2" end="2"/>
                                            </p:txEl>
                                          </p:spTgt>
                                        </p:tgtEl>
                                        <p:attrNameLst>
                                          <p:attrName>style.visibility</p:attrName>
                                        </p:attrNameLst>
                                      </p:cBhvr>
                                      <p:to>
                                        <p:strVal val="visible"/>
                                      </p:to>
                                    </p:set>
                                    <p:animEffect transition="in" filter="checkerboard(across)">
                                      <p:cBhvr>
                                        <p:cTn id="15" dur="500"/>
                                        <p:tgtEl>
                                          <p:spTgt spid="48132">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8132">
                                            <p:txEl>
                                              <p:pRg st="3" end="3"/>
                                            </p:txEl>
                                          </p:spTgt>
                                        </p:tgtEl>
                                        <p:attrNameLst>
                                          <p:attrName>style.visibility</p:attrName>
                                        </p:attrNameLst>
                                      </p:cBhvr>
                                      <p:to>
                                        <p:strVal val="visible"/>
                                      </p:to>
                                    </p:set>
                                    <p:animEffect transition="in" filter="checkerboard(across)">
                                      <p:cBhvr>
                                        <p:cTn id="18" dur="500"/>
                                        <p:tgtEl>
                                          <p:spTgt spid="48132">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8132">
                                            <p:txEl>
                                              <p:pRg st="4" end="4"/>
                                            </p:txEl>
                                          </p:spTgt>
                                        </p:tgtEl>
                                        <p:attrNameLst>
                                          <p:attrName>style.visibility</p:attrName>
                                        </p:attrNameLst>
                                      </p:cBhvr>
                                      <p:to>
                                        <p:strVal val="visible"/>
                                      </p:to>
                                    </p:set>
                                    <p:animEffect transition="in" filter="checkerboard(across)">
                                      <p:cBhvr>
                                        <p:cTn id="23" dur="500"/>
                                        <p:tgtEl>
                                          <p:spTgt spid="48132">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8132">
                                            <p:txEl>
                                              <p:pRg st="5" end="5"/>
                                            </p:txEl>
                                          </p:spTgt>
                                        </p:tgtEl>
                                        <p:attrNameLst>
                                          <p:attrName>style.visibility</p:attrName>
                                        </p:attrNameLst>
                                      </p:cBhvr>
                                      <p:to>
                                        <p:strVal val="visible"/>
                                      </p:to>
                                    </p:set>
                                    <p:animEffect transition="in" filter="checkerboard(across)">
                                      <p:cBhvr>
                                        <p:cTn id="26" dur="500"/>
                                        <p:tgtEl>
                                          <p:spTgt spid="48132">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8132">
                                            <p:txEl>
                                              <p:pRg st="6" end="6"/>
                                            </p:txEl>
                                          </p:spTgt>
                                        </p:tgtEl>
                                        <p:attrNameLst>
                                          <p:attrName>style.visibility</p:attrName>
                                        </p:attrNameLst>
                                      </p:cBhvr>
                                      <p:to>
                                        <p:strVal val="visible"/>
                                      </p:to>
                                    </p:set>
                                    <p:animEffect transition="in" filter="checkerboard(across)">
                                      <p:cBhvr>
                                        <p:cTn id="29" dur="500"/>
                                        <p:tgtEl>
                                          <p:spTgt spid="481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3"/>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l="9525" t="8444" r="23245" b="52505"/>
          <a:stretch>
            <a:fillRect/>
          </a:stretch>
        </p:blipFill>
        <p:spPr>
          <a:xfrm>
            <a:off x="0" y="-142875"/>
            <a:ext cx="9144000" cy="7000875"/>
          </a:xfrm>
          <a:noFill/>
        </p:spPr>
      </p:pic>
      <p:sp>
        <p:nvSpPr>
          <p:cNvPr id="7175" name="Oval 7"/>
          <p:cNvSpPr>
            <a:spLocks noChangeArrowheads="1"/>
          </p:cNvSpPr>
          <p:nvPr/>
        </p:nvSpPr>
        <p:spPr bwMode="auto">
          <a:xfrm>
            <a:off x="7010400" y="3810000"/>
            <a:ext cx="609600" cy="533400"/>
          </a:xfrm>
          <a:prstGeom prst="ellipse">
            <a:avLst/>
          </a:prstGeom>
          <a:noFill/>
          <a:ln w="381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7178" name="Oval 10"/>
          <p:cNvSpPr>
            <a:spLocks noChangeArrowheads="1"/>
          </p:cNvSpPr>
          <p:nvPr/>
        </p:nvSpPr>
        <p:spPr bwMode="auto">
          <a:xfrm>
            <a:off x="6172200" y="3352800"/>
            <a:ext cx="1828800" cy="1676400"/>
          </a:xfrm>
          <a:prstGeom prst="ellipse">
            <a:avLst/>
          </a:pr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7181" name="Oval 13"/>
          <p:cNvSpPr>
            <a:spLocks noChangeArrowheads="1"/>
          </p:cNvSpPr>
          <p:nvPr/>
        </p:nvSpPr>
        <p:spPr bwMode="auto">
          <a:xfrm>
            <a:off x="5562600" y="2590800"/>
            <a:ext cx="2667000" cy="25146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330757" name="Rectangle 15"/>
          <p:cNvSpPr>
            <a:spLocks noGrp="1" noChangeArrowheads="1"/>
          </p:cNvSpPr>
          <p:nvPr>
            <p:ph type="title"/>
          </p:nvPr>
        </p:nvSpPr>
        <p:spPr>
          <a:xfrm>
            <a:off x="304800" y="0"/>
            <a:ext cx="8229600" cy="1143000"/>
          </a:xfrm>
        </p:spPr>
        <p:txBody>
          <a:bodyPr/>
          <a:lstStyle/>
          <a:p>
            <a:pPr eaLnBrk="1" hangingPunct="1"/>
            <a:r>
              <a:rPr lang="en-US" b="1" dirty="0" err="1" smtClean="0">
                <a:latin typeface="Times New Roman" pitchFamily="18" charset="0"/>
                <a:ea typeface="ＭＳ Ｐゴシック" charset="0"/>
                <a:cs typeface="Times New Roman" pitchFamily="18" charset="0"/>
              </a:rPr>
              <a:t>Công</a:t>
            </a:r>
            <a:r>
              <a:rPr lang="en-US" b="1" dirty="0" smtClean="0">
                <a:latin typeface="Times New Roman" pitchFamily="18" charset="0"/>
                <a:ea typeface="ＭＳ Ｐゴシック" charset="0"/>
                <a:cs typeface="Times New Roman" pitchFamily="18" charset="0"/>
              </a:rPr>
              <a:t> </a:t>
            </a:r>
            <a:r>
              <a:rPr lang="en-US" b="1" dirty="0" err="1" smtClean="0">
                <a:latin typeface="Times New Roman" pitchFamily="18" charset="0"/>
                <a:ea typeface="ＭＳ Ｐゴシック" charset="0"/>
                <a:cs typeface="Times New Roman" pitchFamily="18" charset="0"/>
              </a:rPr>
              <a:t>vụ</a:t>
            </a:r>
            <a:r>
              <a:rPr lang="en-US" b="1" dirty="0" smtClean="0">
                <a:latin typeface="Times New Roman" pitchFamily="18" charset="0"/>
                <a:ea typeface="ＭＳ Ｐゴシック" charset="0"/>
                <a:cs typeface="Times New Roman" pitchFamily="18" charset="0"/>
              </a:rPr>
              <a:t> 1-9</a:t>
            </a:r>
            <a:endParaRPr lang="en-US" b="1" dirty="0">
              <a:latin typeface="Times New Roman" pitchFamily="18" charset="0"/>
              <a:ea typeface="ＭＳ Ｐゴシック" charset="0"/>
              <a:cs typeface="Times New Roman" pitchFamily="18" charset="0"/>
            </a:endParaRPr>
          </a:p>
        </p:txBody>
      </p:sp>
      <p:sp>
        <p:nvSpPr>
          <p:cNvPr id="7182" name="Text Box 14"/>
          <p:cNvSpPr txBox="1">
            <a:spLocks noChangeArrowheads="1"/>
          </p:cNvSpPr>
          <p:nvPr/>
        </p:nvSpPr>
        <p:spPr bwMode="auto">
          <a:xfrm>
            <a:off x="0" y="1066800"/>
            <a:ext cx="5287963" cy="3539430"/>
          </a:xfrm>
          <a:prstGeom prst="rect">
            <a:avLst/>
          </a:prstGeom>
          <a:solidFill>
            <a:srgbClr val="06060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90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3399"/>
              </a:buClr>
            </a:pPr>
            <a:r>
              <a:rPr lang="ja-JP" altLang="en-US" sz="3200" smtClean="0">
                <a:solidFill>
                  <a:srgbClr val="FFFFFF"/>
                </a:solidFill>
                <a:latin typeface="Arial Black" charset="0"/>
              </a:rPr>
              <a:t>“</a:t>
            </a:r>
            <a:r>
              <a:rPr lang="vi-VN" sz="3200" dirty="0" smtClean="0">
                <a:solidFill>
                  <a:schemeClr val="bg1"/>
                </a:solidFill>
              </a:rPr>
              <a:t>Nhưng khi Đức Thánh Linh giáng trên các con, thì các con sẽ nhận lấy quyền năng và làm chứng nhân cho Ta tại thành Giê-ru-sa-lem, cả xứ Giu-đê, xứ Sa-ma-ri, cho đến cùng trái đất.” </a:t>
            </a:r>
            <a:r>
              <a:rPr lang="ja-JP" altLang="en-US" sz="3200" smtClean="0">
                <a:solidFill>
                  <a:srgbClr val="FFFFFF"/>
                </a:solidFill>
                <a:latin typeface="Arial Black" charset="0"/>
              </a:rPr>
              <a:t>”</a:t>
            </a:r>
            <a:r>
              <a:rPr lang="en-US" altLang="ja-JP" sz="3200" dirty="0" smtClean="0">
                <a:solidFill>
                  <a:srgbClr val="FFFFFF"/>
                </a:solidFill>
                <a:latin typeface="Arial Black" charset="0"/>
              </a:rPr>
              <a:t> </a:t>
            </a:r>
            <a:r>
              <a:rPr lang="en-US" altLang="ja-JP" sz="3200" dirty="0" smtClean="0">
                <a:solidFill>
                  <a:srgbClr val="FFFFFF"/>
                </a:solidFill>
                <a:latin typeface="Times New Roman" pitchFamily="18" charset="0"/>
                <a:cs typeface="Times New Roman" pitchFamily="18" charset="0"/>
              </a:rPr>
              <a:t>(</a:t>
            </a:r>
            <a:r>
              <a:rPr lang="en-US" altLang="ja-JP" sz="3200" dirty="0" err="1" smtClean="0">
                <a:solidFill>
                  <a:srgbClr val="FFFFFF"/>
                </a:solidFill>
                <a:latin typeface="Times New Roman" pitchFamily="18" charset="0"/>
                <a:cs typeface="Times New Roman" pitchFamily="18" charset="0"/>
              </a:rPr>
              <a:t>Công</a:t>
            </a:r>
            <a:r>
              <a:rPr lang="en-US" altLang="ja-JP" sz="3200" dirty="0" smtClean="0">
                <a:solidFill>
                  <a:srgbClr val="FFFFFF"/>
                </a:solidFill>
                <a:latin typeface="Times New Roman" pitchFamily="18" charset="0"/>
                <a:cs typeface="Times New Roman" pitchFamily="18" charset="0"/>
              </a:rPr>
              <a:t> </a:t>
            </a:r>
            <a:r>
              <a:rPr lang="en-US" altLang="ja-JP" sz="3200" dirty="0">
                <a:solidFill>
                  <a:srgbClr val="FFFFFF"/>
                </a:solidFill>
                <a:latin typeface="Times New Roman" pitchFamily="18" charset="0"/>
                <a:cs typeface="Times New Roman" pitchFamily="18" charset="0"/>
              </a:rPr>
              <a:t>1:8)</a:t>
            </a:r>
            <a:endParaRPr lang="en-US" sz="3200" dirty="0">
              <a:solidFill>
                <a:srgbClr val="FFFFFF"/>
              </a:solidFill>
              <a:latin typeface="Times New Roman" pitchFamily="18" charset="0"/>
              <a:cs typeface="Times New Roman" pitchFamily="18" charset="0"/>
            </a:endParaRPr>
          </a:p>
        </p:txBody>
      </p:sp>
      <p:sp>
        <p:nvSpPr>
          <p:cNvPr id="7173" name="WordArt 5"/>
          <p:cNvSpPr>
            <a:spLocks noChangeArrowheads="1" noChangeShapeType="1" noTextEdit="1"/>
          </p:cNvSpPr>
          <p:nvPr/>
        </p:nvSpPr>
        <p:spPr bwMode="auto">
          <a:xfrm>
            <a:off x="5257800" y="838200"/>
            <a:ext cx="3733800" cy="1371600"/>
          </a:xfrm>
          <a:prstGeom prst="rect">
            <a:avLst/>
          </a:prstGeom>
        </p:spPr>
        <p:txBody>
          <a:bodyPr wrap="none" fromWordArt="1">
            <a:prstTxWarp prst="textPlain">
              <a:avLst>
                <a:gd name="adj" fmla="val 50000"/>
              </a:avLst>
            </a:prstTxWarp>
          </a:bodyPr>
          <a:lstStyle/>
          <a:p>
            <a:r>
              <a:rPr lang="en-US" sz="3600" kern="10" dirty="0" smtClean="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Cho </a:t>
            </a:r>
            <a:r>
              <a:rPr lang="en-US" sz="3600" kern="10" dirty="0" err="1" smtClean="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đến</a:t>
            </a:r>
            <a:r>
              <a:rPr lang="en-US" sz="3600" kern="10" dirty="0" smtClean="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 </a:t>
            </a:r>
            <a:r>
              <a:rPr lang="en-US" sz="360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9:32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1" grpId="0" animBg="1"/>
      <p:bldP spid="7182" grpId="0" animBg="1"/>
      <p:bldP spid="71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8" descr="Furrowed%20Brow%20Color%2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8399463"/>
          </a:xfrm>
          <a:noFill/>
        </p:spPr>
      </p:pic>
      <p:sp>
        <p:nvSpPr>
          <p:cNvPr id="334850" name="Rectangle 2"/>
          <p:cNvSpPr>
            <a:spLocks noGrp="1" noChangeArrowheads="1"/>
          </p:cNvSpPr>
          <p:nvPr>
            <p:ph type="title"/>
          </p:nvPr>
        </p:nvSpPr>
        <p:spPr>
          <a:xfrm>
            <a:off x="76200" y="0"/>
            <a:ext cx="7772400" cy="1462088"/>
          </a:xfrm>
          <a:solidFill>
            <a:schemeClr val="tx1"/>
          </a:solidFill>
        </p:spPr>
        <p:txBody>
          <a:bodyPr>
            <a:normAutofit/>
          </a:bodyPr>
          <a:lstStyle/>
          <a:p>
            <a:pPr eaLnBrk="1" hangingPunct="1"/>
            <a:r>
              <a:rPr lang="en-US" altLang="zh-CN" dirty="0">
                <a:solidFill>
                  <a:srgbClr val="FFFFFF"/>
                </a:solidFill>
                <a:latin typeface="Arial Black" charset="0"/>
                <a:ea typeface="SimSun" charset="0"/>
                <a:cs typeface="SimSun" charset="0"/>
              </a:rPr>
              <a:t>I.	</a:t>
            </a:r>
            <a:r>
              <a:rPr lang="en-US" altLang="zh-CN" b="1" dirty="0" err="1" smtClean="0">
                <a:solidFill>
                  <a:srgbClr val="FFFFFF"/>
                </a:solidFill>
                <a:latin typeface="Arial" pitchFamily="34" charset="0"/>
                <a:ea typeface="SimSun" charset="0"/>
                <a:cs typeface="Arial" pitchFamily="34" charset="0"/>
              </a:rPr>
              <a:t>Chúa</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luôn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luôn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00"/>
                </a:solidFill>
                <a:latin typeface="Arial" pitchFamily="34" charset="0"/>
                <a:ea typeface="SimSun" charset="0"/>
                <a:cs typeface="Arial" pitchFamily="34" charset="0"/>
              </a:rPr>
              <a:t>chuẩn</a:t>
            </a:r>
            <a:r>
              <a:rPr lang="en-US" altLang="zh-CN" b="1" dirty="0" smtClean="0">
                <a:solidFill>
                  <a:srgbClr val="FFFF00"/>
                </a:solidFill>
                <a:latin typeface="Arial" pitchFamily="34" charset="0"/>
                <a:ea typeface="SimSun" charset="0"/>
                <a:cs typeface="Arial" pitchFamily="34" charset="0"/>
              </a:rPr>
              <a:t> </a:t>
            </a:r>
            <a:r>
              <a:rPr lang="en-US" altLang="zh-CN" b="1" dirty="0" err="1" smtClean="0">
                <a:solidFill>
                  <a:srgbClr val="FFFF00"/>
                </a:solidFill>
                <a:latin typeface="Arial" pitchFamily="34" charset="0"/>
                <a:ea typeface="SimSun" charset="0"/>
                <a:cs typeface="Arial" pitchFamily="34" charset="0"/>
              </a:rPr>
              <a:t>bị</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dân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Ngài</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cho</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sự</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thay</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đổi</a:t>
            </a:r>
            <a:endParaRPr lang="en-US" altLang="zh-CN" b="1" dirty="0">
              <a:solidFill>
                <a:srgbClr val="FFFFFF"/>
              </a:solidFill>
              <a:latin typeface="Arial" pitchFamily="34" charset="0"/>
              <a:ea typeface="SimSun"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5" descr="LoyalGardenMountainPhot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8" name="Rectangle 2"/>
          <p:cNvSpPr>
            <a:spLocks noGrp="1" noChangeArrowheads="1"/>
          </p:cNvSpPr>
          <p:nvPr>
            <p:ph type="title"/>
          </p:nvPr>
        </p:nvSpPr>
        <p:spPr>
          <a:xfrm>
            <a:off x="0" y="0"/>
            <a:ext cx="9144000" cy="3200400"/>
          </a:xfrm>
          <a:noFill/>
          <a:ln>
            <a:noFill/>
          </a:ln>
          <a:effectLst/>
        </p:spPr>
        <p:txBody>
          <a:bodyPr vert="horz" wrap="square" lIns="91440" tIns="45720" rIns="91440" bIns="45720" numCol="1" anchor="ctr" anchorCtr="0" compatLnSpc="1">
            <a:prstTxWarp prst="textNoShape">
              <a:avLst/>
            </a:prstTxWarp>
          </a:bodyPr>
          <a:lstStyle/>
          <a:p>
            <a:pPr marL="1085850" indent="-912813" algn="l" fontAlgn="base">
              <a:spcAft>
                <a:spcPct val="0"/>
              </a:spcAft>
            </a:pPr>
            <a:r>
              <a:rPr lang="en-US" altLang="zh-CN" b="1" dirty="0">
                <a:solidFill>
                  <a:srgbClr val="FFFFFF"/>
                </a:solidFill>
                <a:effectLst>
                  <a:glow rad="127000">
                    <a:schemeClr val="tx1"/>
                  </a:glow>
                </a:effectLst>
                <a:latin typeface="Arial"/>
                <a:ea typeface="SimSun" charset="0"/>
                <a:cs typeface="Arial"/>
              </a:rPr>
              <a:t>A.	</a:t>
            </a:r>
            <a:r>
              <a:rPr lang="en-US" altLang="zh-CN" b="1" dirty="0" err="1">
                <a:solidFill>
                  <a:srgbClr val="FFFFFF"/>
                </a:solidFill>
                <a:effectLst>
                  <a:glow rad="127000">
                    <a:schemeClr val="tx1"/>
                  </a:glow>
                </a:effectLst>
                <a:latin typeface="Arial"/>
                <a:ea typeface="SimSun" charset="0"/>
                <a:cs typeface="Arial"/>
              </a:rPr>
              <a:t>Chúa</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chuẩn</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bị</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Hội</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Thánh</a:t>
            </a:r>
            <a:r>
              <a:rPr lang="en-US" altLang="zh-CN" b="1" dirty="0">
                <a:solidFill>
                  <a:srgbClr val="FFFFFF"/>
                </a:solidFill>
                <a:effectLst>
                  <a:glow rad="127000">
                    <a:schemeClr val="tx1"/>
                  </a:glow>
                </a:effectLst>
                <a:latin typeface="Arial"/>
                <a:ea typeface="SimSun" charset="0"/>
                <a:cs typeface="Arial"/>
              </a:rPr>
              <a:t> Do </a:t>
            </a:r>
            <a:r>
              <a:rPr lang="en-US" altLang="zh-CN" b="1" dirty="0" err="1">
                <a:solidFill>
                  <a:srgbClr val="FFFFFF"/>
                </a:solidFill>
                <a:effectLst>
                  <a:glow rad="127000">
                    <a:schemeClr val="tx1"/>
                  </a:glow>
                </a:effectLst>
                <a:latin typeface="Arial"/>
                <a:ea typeface="SimSun" charset="0"/>
                <a:cs typeface="Arial"/>
              </a:rPr>
              <a:t>Thái</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chấp</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nhận</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Dân</a:t>
            </a:r>
            <a:r>
              <a:rPr lang="en-US" altLang="zh-CN" b="1" dirty="0">
                <a:solidFill>
                  <a:srgbClr val="FFFFFF"/>
                </a:solidFill>
                <a:effectLst>
                  <a:glow rad="127000">
                    <a:schemeClr val="tx1"/>
                  </a:glow>
                </a:effectLst>
                <a:latin typeface="Arial"/>
                <a:ea typeface="SimSun" charset="0"/>
                <a:cs typeface="Arial"/>
              </a:rPr>
              <a:t> </a:t>
            </a:r>
            <a:r>
              <a:rPr lang="en-US" altLang="zh-CN" b="1" dirty="0" err="1">
                <a:solidFill>
                  <a:srgbClr val="FFFFFF"/>
                </a:solidFill>
                <a:effectLst>
                  <a:glow rad="127000">
                    <a:schemeClr val="tx1"/>
                  </a:glow>
                </a:effectLst>
                <a:latin typeface="Arial"/>
                <a:ea typeface="SimSun" charset="0"/>
                <a:cs typeface="Arial"/>
              </a:rPr>
              <a:t>Ngoại</a:t>
            </a:r>
            <a:r>
              <a:rPr lang="en-US" altLang="zh-CN" b="1" dirty="0">
                <a:solidFill>
                  <a:srgbClr val="FFFFFF"/>
                </a:solidFill>
                <a:effectLst>
                  <a:glow rad="127000">
                    <a:schemeClr val="tx1"/>
                  </a:glow>
                </a:effectLst>
                <a:latin typeface="Arial"/>
                <a:ea typeface="SimSun" charset="0"/>
                <a:cs typeface="Arial"/>
              </a:rPr>
              <a:t> (9:36–10:16).</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5" name="Picture 9" descr="Blue hill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5"/>
            <a:ext cx="9525000" cy="1462088"/>
          </a:xfrm>
        </p:spPr>
        <p:txBody>
          <a:bodyPr/>
          <a:lstStyle/>
          <a:p>
            <a:pPr algn="ctr" eaLnBrk="1" hangingPunct="1"/>
            <a:r>
              <a:rPr lang="en-US" b="1" dirty="0" err="1" smtClean="0">
                <a:solidFill>
                  <a:srgbClr val="0033CC"/>
                </a:solidFill>
                <a:latin typeface="Arial" pitchFamily="34" charset="0"/>
                <a:ea typeface="ＭＳ Ｐゴシック" charset="0"/>
                <a:cs typeface="Arial" pitchFamily="34" charset="0"/>
              </a:rPr>
              <a:t>Ba</a:t>
            </a:r>
            <a:r>
              <a:rPr lang="en-US" b="1" dirty="0" smtClean="0">
                <a:solidFill>
                  <a:srgbClr val="0033CC"/>
                </a:solidFill>
                <a:latin typeface="Arial" pitchFamily="34" charset="0"/>
                <a:ea typeface="ＭＳ Ｐゴシック" charset="0"/>
                <a:cs typeface="Arial" pitchFamily="34" charset="0"/>
              </a:rPr>
              <a:t> </a:t>
            </a:r>
            <a:r>
              <a:rPr lang="en-US" b="1" dirty="0" err="1" smtClean="0">
                <a:solidFill>
                  <a:srgbClr val="0033CC"/>
                </a:solidFill>
                <a:latin typeface="Arial" pitchFamily="34" charset="0"/>
                <a:ea typeface="ＭＳ Ｐゴシック" charset="0"/>
                <a:cs typeface="Arial" pitchFamily="34" charset="0"/>
              </a:rPr>
              <a:t>Làn</a:t>
            </a:r>
            <a:r>
              <a:rPr lang="en-US" b="1" dirty="0" smtClean="0">
                <a:solidFill>
                  <a:srgbClr val="0033CC"/>
                </a:solidFill>
                <a:latin typeface="Arial" pitchFamily="34" charset="0"/>
                <a:ea typeface="ＭＳ Ｐゴシック" charset="0"/>
                <a:cs typeface="Arial" pitchFamily="34" charset="0"/>
              </a:rPr>
              <a:t> </a:t>
            </a:r>
            <a:r>
              <a:rPr lang="en-US" b="1" dirty="0" err="1" smtClean="0">
                <a:solidFill>
                  <a:srgbClr val="0033CC"/>
                </a:solidFill>
                <a:latin typeface="Arial" pitchFamily="34" charset="0"/>
                <a:ea typeface="ＭＳ Ｐゴシック" charset="0"/>
                <a:cs typeface="Arial" pitchFamily="34" charset="0"/>
              </a:rPr>
              <a:t>Sóng</a:t>
            </a:r>
            <a:r>
              <a:rPr lang="en-US" b="1" dirty="0" smtClean="0">
                <a:solidFill>
                  <a:srgbClr val="0033CC"/>
                </a:solidFill>
                <a:latin typeface="Arial" pitchFamily="34" charset="0"/>
                <a:ea typeface="ＭＳ Ｐゴシック" charset="0"/>
                <a:cs typeface="Arial" pitchFamily="34" charset="0"/>
              </a:rPr>
              <a:t> </a:t>
            </a:r>
            <a:r>
              <a:rPr lang="en-US" b="1" dirty="0" err="1" smtClean="0">
                <a:solidFill>
                  <a:srgbClr val="0033CC"/>
                </a:solidFill>
                <a:latin typeface="Arial" pitchFamily="34" charset="0"/>
                <a:ea typeface="ＭＳ Ｐゴシック" charset="0"/>
                <a:cs typeface="Arial" pitchFamily="34" charset="0"/>
              </a:rPr>
              <a:t>Thay</a:t>
            </a:r>
            <a:r>
              <a:rPr lang="en-US" b="1" dirty="0" smtClean="0">
                <a:solidFill>
                  <a:srgbClr val="0033CC"/>
                </a:solidFill>
                <a:latin typeface="Arial" pitchFamily="34" charset="0"/>
                <a:ea typeface="ＭＳ Ｐゴシック" charset="0"/>
                <a:cs typeface="Arial" pitchFamily="34" charset="0"/>
              </a:rPr>
              <a:t> </a:t>
            </a:r>
            <a:r>
              <a:rPr lang="en-US" b="1" dirty="0" err="1" smtClean="0">
                <a:solidFill>
                  <a:srgbClr val="0033CC"/>
                </a:solidFill>
                <a:latin typeface="Arial" pitchFamily="34" charset="0"/>
                <a:ea typeface="ＭＳ Ｐゴシック" charset="0"/>
                <a:cs typeface="Arial" pitchFamily="34" charset="0"/>
              </a:rPr>
              <a:t>Đổi</a:t>
            </a:r>
            <a:r>
              <a:rPr lang="en-US" dirty="0" smtClean="0">
                <a:solidFill>
                  <a:srgbClr val="0033CC"/>
                </a:solidFill>
                <a:latin typeface="Arial Black" charset="0"/>
                <a:ea typeface="ＭＳ Ｐゴシック" charset="0"/>
                <a:cs typeface="ＭＳ Ｐゴシック" charset="0"/>
              </a:rPr>
              <a:t>...</a:t>
            </a:r>
            <a:endParaRPr lang="en-US" dirty="0">
              <a:solidFill>
                <a:srgbClr val="0033CC"/>
              </a:solidFill>
              <a:latin typeface="Arial Black" charset="0"/>
              <a:ea typeface="ＭＳ Ｐゴシック" charset="0"/>
              <a:cs typeface="ＭＳ Ｐゴシック" charset="0"/>
            </a:endParaRPr>
          </a:p>
        </p:txBody>
      </p:sp>
      <p:sp>
        <p:nvSpPr>
          <p:cNvPr id="250884" name="Rectangle 4"/>
          <p:cNvSpPr>
            <a:spLocks noChangeArrowheads="1"/>
          </p:cNvSpPr>
          <p:nvPr/>
        </p:nvSpPr>
        <p:spPr bwMode="auto">
          <a:xfrm>
            <a:off x="533400" y="39624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rgbClr val="FF3399"/>
              </a:buClr>
              <a:buFontTx/>
              <a:buChar char="•"/>
            </a:pPr>
            <a:r>
              <a:rPr lang="en-US" altLang="zh-CN" sz="3200" b="1" dirty="0" err="1" smtClean="0">
                <a:solidFill>
                  <a:srgbClr val="FFFFFF"/>
                </a:solidFill>
                <a:latin typeface="Arial Black" charset="0"/>
                <a:ea typeface="SimSun" charset="0"/>
                <a:cs typeface="SimSun" charset="0"/>
              </a:rPr>
              <a:t>Chúa</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chuẩn</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bị</a:t>
            </a:r>
            <a:r>
              <a:rPr lang="en-US" altLang="zh-CN" sz="3200" b="1" dirty="0" smtClean="0">
                <a:solidFill>
                  <a:srgbClr val="FFFFFF"/>
                </a:solidFill>
                <a:latin typeface="Arial Black" charset="0"/>
                <a:ea typeface="SimSun" charset="0"/>
                <a:cs typeface="SimSun" charset="0"/>
              </a:rPr>
              <a:t> </a:t>
            </a:r>
            <a:r>
              <a:rPr lang="en-US" altLang="zh-CN" sz="3200" b="1" u="sng" dirty="0" err="1" smtClean="0">
                <a:solidFill>
                  <a:schemeClr val="accent2">
                    <a:lumMod val="60000"/>
                    <a:lumOff val="40000"/>
                  </a:schemeClr>
                </a:solidFill>
                <a:latin typeface="Arial Black" charset="0"/>
                <a:ea typeface="SimSun" charset="0"/>
                <a:cs typeface="SimSun" charset="0"/>
              </a:rPr>
              <a:t>Phierơ</a:t>
            </a:r>
            <a:endParaRPr lang="en-US" altLang="zh-CN" sz="3200" b="1" dirty="0">
              <a:solidFill>
                <a:schemeClr val="accent2">
                  <a:lumMod val="60000"/>
                  <a:lumOff val="40000"/>
                </a:schemeClr>
              </a:solidFill>
              <a:latin typeface="Arial Black" charset="0"/>
              <a:ea typeface="SimSun" charset="0"/>
              <a:cs typeface="SimSun" charset="0"/>
            </a:endParaRPr>
          </a:p>
        </p:txBody>
      </p:sp>
      <p:sp>
        <p:nvSpPr>
          <p:cNvPr id="250886" name="Rectangle 6"/>
          <p:cNvSpPr>
            <a:spLocks noChangeArrowheads="1"/>
          </p:cNvSpPr>
          <p:nvPr/>
        </p:nvSpPr>
        <p:spPr bwMode="auto">
          <a:xfrm>
            <a:off x="533400" y="48768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rgbClr val="FF3399"/>
              </a:buClr>
              <a:buFontTx/>
              <a:buChar char="•"/>
            </a:pPr>
            <a:r>
              <a:rPr lang="en-US" altLang="zh-CN" sz="3200" b="1" dirty="0" err="1" smtClean="0">
                <a:solidFill>
                  <a:srgbClr val="FFFFFF"/>
                </a:solidFill>
                <a:latin typeface="Arial Black" charset="0"/>
                <a:ea typeface="SimSun" charset="0"/>
                <a:cs typeface="SimSun" charset="0"/>
              </a:rPr>
              <a:t>Chúa</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chuẩn</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bị</a:t>
            </a:r>
            <a:r>
              <a:rPr lang="en-US" altLang="zh-CN" sz="3200" b="1" dirty="0" smtClean="0">
                <a:solidFill>
                  <a:srgbClr val="FFFFFF"/>
                </a:solidFill>
                <a:latin typeface="Arial Black" charset="0"/>
                <a:ea typeface="SimSun" charset="0"/>
                <a:cs typeface="SimSun" charset="0"/>
              </a:rPr>
              <a:t> </a:t>
            </a:r>
            <a:r>
              <a:rPr lang="en-US" altLang="zh-CN" sz="3200" b="1" u="sng" dirty="0" err="1" smtClean="0">
                <a:solidFill>
                  <a:srgbClr val="FFFF00"/>
                </a:solidFill>
                <a:latin typeface="Arial Black" charset="0"/>
                <a:ea typeface="SimSun" charset="0"/>
                <a:cs typeface="SimSun" charset="0"/>
              </a:rPr>
              <a:t>Cọtnây</a:t>
            </a:r>
            <a:endParaRPr lang="en-US" altLang="zh-CN" sz="3200" b="1" dirty="0">
              <a:solidFill>
                <a:srgbClr val="FFFF00"/>
              </a:solidFill>
              <a:latin typeface="Arial Black" charset="0"/>
              <a:ea typeface="SimSun" charset="0"/>
              <a:cs typeface="SimSun" charset="0"/>
            </a:endParaRPr>
          </a:p>
        </p:txBody>
      </p:sp>
      <p:sp>
        <p:nvSpPr>
          <p:cNvPr id="250888" name="Rectangle 8"/>
          <p:cNvSpPr>
            <a:spLocks noChangeArrowheads="1"/>
          </p:cNvSpPr>
          <p:nvPr/>
        </p:nvSpPr>
        <p:spPr bwMode="auto">
          <a:xfrm>
            <a:off x="533400" y="5791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rgbClr val="FF3399"/>
              </a:buClr>
              <a:buFontTx/>
              <a:buChar char="•"/>
            </a:pPr>
            <a:r>
              <a:rPr lang="en-US" altLang="zh-CN" sz="3200" b="1" dirty="0" err="1" smtClean="0">
                <a:solidFill>
                  <a:srgbClr val="FFFFFF"/>
                </a:solidFill>
                <a:latin typeface="Arial Black" charset="0"/>
                <a:ea typeface="SimSun" charset="0"/>
                <a:cs typeface="SimSun" charset="0"/>
              </a:rPr>
              <a:t>Chúa</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chuẩn</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bị</a:t>
            </a:r>
            <a:r>
              <a:rPr lang="en-US" altLang="zh-CN" sz="3200" b="1" dirty="0" smtClean="0">
                <a:solidFill>
                  <a:srgbClr val="FFFFFF"/>
                </a:solidFill>
                <a:latin typeface="Arial Black" charset="0"/>
                <a:ea typeface="SimSun" charset="0"/>
                <a:cs typeface="SimSun" charset="0"/>
              </a:rPr>
              <a:t> </a:t>
            </a:r>
            <a:r>
              <a:rPr lang="en-US" altLang="zh-CN" sz="3200" b="1" u="sng" dirty="0" err="1" smtClean="0">
                <a:solidFill>
                  <a:schemeClr val="accent2">
                    <a:lumMod val="60000"/>
                    <a:lumOff val="40000"/>
                  </a:schemeClr>
                </a:solidFill>
                <a:latin typeface="Arial Black" charset="0"/>
                <a:ea typeface="SimSun" charset="0"/>
                <a:cs typeface="SimSun" charset="0"/>
              </a:rPr>
              <a:t>Phierơ</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nhiều</a:t>
            </a:r>
            <a:r>
              <a:rPr lang="en-US" altLang="zh-CN" sz="3200" b="1" dirty="0" smtClean="0">
                <a:solidFill>
                  <a:srgbClr val="FFFFFF"/>
                </a:solidFill>
                <a:latin typeface="Arial Black" charset="0"/>
                <a:ea typeface="SimSun" charset="0"/>
                <a:cs typeface="SimSun" charset="0"/>
              </a:rPr>
              <a:t> </a:t>
            </a:r>
            <a:r>
              <a:rPr lang="en-US" altLang="zh-CN" sz="3200" b="1" dirty="0" err="1" smtClean="0">
                <a:solidFill>
                  <a:srgbClr val="FFFFFF"/>
                </a:solidFill>
                <a:latin typeface="Arial Black" charset="0"/>
                <a:ea typeface="SimSun" charset="0"/>
                <a:cs typeface="SimSun" charset="0"/>
              </a:rPr>
              <a:t>hơn</a:t>
            </a:r>
            <a:endParaRPr lang="en-US" altLang="zh-CN" sz="3200" b="1" dirty="0">
              <a:solidFill>
                <a:srgbClr val="FFFFFF"/>
              </a:solidFill>
              <a:latin typeface="Arial Black" charset="0"/>
              <a:ea typeface="SimSun" charset="0"/>
              <a:cs typeface="SimSun" charset="0"/>
            </a:endParaRPr>
          </a:p>
        </p:txBody>
      </p:sp>
    </p:spTree>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50884">
                                            <p:txEl>
                                              <p:pRg st="0" end="0"/>
                                            </p:txEl>
                                          </p:spTgt>
                                        </p:tgtEl>
                                        <p:attrNameLst>
                                          <p:attrName>style.visibility</p:attrName>
                                        </p:attrNameLst>
                                      </p:cBhvr>
                                      <p:to>
                                        <p:strVal val="visible"/>
                                      </p:to>
                                    </p:set>
                                    <p:animEffect transition="in" filter="blinds(horizontal)">
                                      <p:cBhvr>
                                        <p:cTn id="18" dur="500"/>
                                        <p:tgtEl>
                                          <p:spTgt spid="25088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50886">
                                            <p:txEl>
                                              <p:pRg st="0" end="0"/>
                                            </p:txEl>
                                          </p:spTgt>
                                        </p:tgtEl>
                                        <p:attrNameLst>
                                          <p:attrName>style.visibility</p:attrName>
                                        </p:attrNameLst>
                                      </p:cBhvr>
                                      <p:to>
                                        <p:strVal val="visible"/>
                                      </p:to>
                                    </p:set>
                                    <p:animEffect transition="in" filter="box(in)">
                                      <p:cBhvr>
                                        <p:cTn id="23" dur="500"/>
                                        <p:tgtEl>
                                          <p:spTgt spid="25088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50888">
                                            <p:txEl>
                                              <p:pRg st="0" end="0"/>
                                            </p:txEl>
                                          </p:spTgt>
                                        </p:tgtEl>
                                        <p:attrNameLst>
                                          <p:attrName>style.visibility</p:attrName>
                                        </p:attrNameLst>
                                      </p:cBhvr>
                                      <p:to>
                                        <p:strVal val="visible"/>
                                      </p:to>
                                    </p:set>
                                    <p:animEffect transition="in" filter="checkerboard(across)">
                                      <p:cBhvr>
                                        <p:cTn id="28" dur="500"/>
                                        <p:tgtEl>
                                          <p:spTgt spid="2508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5" name="Rectangle 4"/>
          <p:cNvSpPr>
            <a:spLocks noGrp="1" noChangeArrowheads="1"/>
          </p:cNvSpPr>
          <p:nvPr>
            <p:ph type="title"/>
          </p:nvPr>
        </p:nvSpPr>
        <p:spPr>
          <a:xfrm>
            <a:off x="0" y="76200"/>
            <a:ext cx="4724400" cy="1462088"/>
          </a:xfrm>
        </p:spPr>
        <p:txBody>
          <a:bodyPr/>
          <a:lstStyle/>
          <a:p>
            <a:pPr eaLnBrk="1" hangingPunct="1"/>
            <a:r>
              <a:rPr lang="en-US" b="1" dirty="0" err="1" smtClean="0">
                <a:latin typeface="Arial" pitchFamily="34" charset="0"/>
                <a:ea typeface="ＭＳ Ｐゴシック" charset="0"/>
                <a:cs typeface="Arial" pitchFamily="34" charset="0"/>
              </a:rPr>
              <a:t>Chuẩn</a:t>
            </a:r>
            <a:r>
              <a:rPr lang="en-US" b="1" dirty="0" smtClean="0">
                <a:latin typeface="Arial" pitchFamily="34" charset="0"/>
                <a:ea typeface="ＭＳ Ｐゴシック" charset="0"/>
                <a:cs typeface="Arial" pitchFamily="34" charset="0"/>
              </a:rPr>
              <a:t> </a:t>
            </a:r>
            <a:r>
              <a:rPr lang="en-US" b="1" dirty="0" err="1" smtClean="0">
                <a:latin typeface="Arial" pitchFamily="34" charset="0"/>
                <a:ea typeface="ＭＳ Ｐゴシック" charset="0"/>
                <a:cs typeface="Arial" pitchFamily="34" charset="0"/>
              </a:rPr>
              <a:t>bị</a:t>
            </a:r>
            <a:r>
              <a:rPr lang="en-US" b="1" dirty="0" smtClean="0">
                <a:latin typeface="Arial" pitchFamily="34" charset="0"/>
                <a:ea typeface="ＭＳ Ｐゴシック" charset="0"/>
                <a:cs typeface="Arial" pitchFamily="34" charset="0"/>
              </a:rPr>
              <a:t> </a:t>
            </a:r>
            <a:r>
              <a:rPr lang="en-US" b="1" dirty="0" err="1" smtClean="0">
                <a:latin typeface="Arial" pitchFamily="34" charset="0"/>
                <a:ea typeface="ＭＳ Ｐゴシック" charset="0"/>
                <a:cs typeface="Arial" pitchFamily="34" charset="0"/>
              </a:rPr>
              <a:t>Phierơ</a:t>
            </a:r>
            <a:r>
              <a:rPr lang="en-US" b="1" dirty="0" smtClean="0">
                <a:latin typeface="Arial" pitchFamily="34" charset="0"/>
                <a:ea typeface="ＭＳ Ｐゴシック" charset="0"/>
                <a:cs typeface="Arial" pitchFamily="34" charset="0"/>
              </a:rPr>
              <a:t>: </a:t>
            </a:r>
            <a:r>
              <a:rPr lang="en-US" b="1" dirty="0" err="1" smtClean="0">
                <a:latin typeface="Arial" pitchFamily="34" charset="0"/>
                <a:ea typeface="ＭＳ Ｐゴシック" charset="0"/>
                <a:cs typeface="Arial" pitchFamily="34" charset="0"/>
              </a:rPr>
              <a:t>Bước</a:t>
            </a:r>
            <a:r>
              <a:rPr lang="en-US" b="1" dirty="0" smtClean="0">
                <a:latin typeface="Arial" pitchFamily="34" charset="0"/>
                <a:ea typeface="ＭＳ Ｐゴシック" charset="0"/>
                <a:cs typeface="Arial" pitchFamily="34" charset="0"/>
              </a:rPr>
              <a:t> 1</a:t>
            </a:r>
            <a:endParaRPr lang="en-US" b="1" dirty="0">
              <a:latin typeface="Arial" pitchFamily="34" charset="0"/>
              <a:ea typeface="ＭＳ Ｐゴシック" charset="0"/>
              <a:cs typeface="Arial" pitchFamily="34" charset="0"/>
            </a:endParaRPr>
          </a:p>
        </p:txBody>
      </p:sp>
      <p:sp>
        <p:nvSpPr>
          <p:cNvPr id="340993" name="Rectangle 3"/>
          <p:cNvSpPr>
            <a:spLocks noGrp="1" noChangeArrowheads="1"/>
          </p:cNvSpPr>
          <p:nvPr>
            <p:ph type="body" sz="half" idx="1"/>
          </p:nvPr>
        </p:nvSpPr>
        <p:spPr>
          <a:xfrm>
            <a:off x="0" y="1828800"/>
            <a:ext cx="3810000" cy="4114800"/>
          </a:xfrm>
        </p:spPr>
        <p:txBody>
          <a:bodyPr/>
          <a:lstStyle/>
          <a:p>
            <a:pPr eaLnBrk="1" hangingPunct="1"/>
            <a:r>
              <a:rPr lang="en-US" sz="3600" dirty="0" err="1" smtClean="0">
                <a:latin typeface="Tiffany-u-Heavy" pitchFamily="2" charset="0"/>
                <a:ea typeface="Tiffany-u-Heavy" pitchFamily="2" charset="0"/>
                <a:cs typeface="Tiffany-u-Heavy" pitchFamily="2" charset="0"/>
              </a:rPr>
              <a:t>Chức</a:t>
            </a:r>
            <a:r>
              <a:rPr lang="en-US" sz="3600" dirty="0" smtClean="0">
                <a:latin typeface="Tiffany-u-Heavy" pitchFamily="2" charset="0"/>
                <a:ea typeface="Tiffany-u-Heavy" pitchFamily="2" charset="0"/>
                <a:cs typeface="Tiffany-u-Heavy" pitchFamily="2" charset="0"/>
              </a:rPr>
              <a:t> </a:t>
            </a:r>
            <a:r>
              <a:rPr lang="en-US" sz="3600" dirty="0" err="1" smtClean="0">
                <a:latin typeface="Tiffany-u-Heavy" pitchFamily="2" charset="0"/>
                <a:ea typeface="Tiffany-u-Heavy" pitchFamily="2" charset="0"/>
                <a:cs typeface="Tiffany-u-Heavy" pitchFamily="2" charset="0"/>
              </a:rPr>
              <a:t>vụ</a:t>
            </a:r>
            <a:r>
              <a:rPr lang="en-US" sz="3600" dirty="0" smtClean="0">
                <a:latin typeface="Tiffany-u-Heavy" pitchFamily="2" charset="0"/>
                <a:ea typeface="Tiffany-u-Heavy" pitchFamily="2" charset="0"/>
                <a:cs typeface="Tiffany-u-Heavy" pitchFamily="2" charset="0"/>
              </a:rPr>
              <a:t> </a:t>
            </a:r>
            <a:r>
              <a:rPr lang="en-US" sz="3600" dirty="0" err="1" smtClean="0">
                <a:latin typeface="Tiffany-u-Heavy" pitchFamily="2" charset="0"/>
                <a:ea typeface="Tiffany-u-Heavy" pitchFamily="2" charset="0"/>
                <a:cs typeface="Tiffany-u-Heavy" pitchFamily="2" charset="0"/>
              </a:rPr>
              <a:t>dành</a:t>
            </a:r>
            <a:r>
              <a:rPr lang="en-US" sz="3600" dirty="0" smtClean="0">
                <a:latin typeface="Tiffany-u-Heavy" pitchFamily="2" charset="0"/>
                <a:ea typeface="Tiffany-u-Heavy" pitchFamily="2" charset="0"/>
                <a:cs typeface="Tiffany-u-Heavy" pitchFamily="2" charset="0"/>
              </a:rPr>
              <a:t> </a:t>
            </a:r>
            <a:r>
              <a:rPr lang="en-US" sz="3600" dirty="0" err="1" smtClean="0">
                <a:latin typeface="Tiffany-u-Heavy" pitchFamily="2" charset="0"/>
                <a:ea typeface="Tiffany-u-Heavy" pitchFamily="2" charset="0"/>
                <a:cs typeface="Tiffany-u-Heavy" pitchFamily="2" charset="0"/>
              </a:rPr>
              <a:t>cho</a:t>
            </a:r>
            <a:r>
              <a:rPr lang="en-US" sz="3600" dirty="0" smtClean="0">
                <a:latin typeface="Tiffany-u-Heavy" pitchFamily="2" charset="0"/>
                <a:ea typeface="Tiffany-u-Heavy" pitchFamily="2" charset="0"/>
                <a:cs typeface="Tiffany-u-Heavy" pitchFamily="2" charset="0"/>
              </a:rPr>
              <a:t> </a:t>
            </a:r>
            <a:r>
              <a:rPr lang="en-US" sz="3600" dirty="0" err="1" smtClean="0">
                <a:latin typeface="Tiffany-u-Heavy" pitchFamily="2" charset="0"/>
                <a:ea typeface="Tiffany-u-Heavy" pitchFamily="2" charset="0"/>
                <a:cs typeface="Tiffany-u-Heavy" pitchFamily="2" charset="0"/>
              </a:rPr>
              <a:t>dân</a:t>
            </a:r>
            <a:r>
              <a:rPr lang="en-US" sz="3600" dirty="0" smtClean="0">
                <a:latin typeface="Tiffany-u-Heavy" pitchFamily="2" charset="0"/>
                <a:ea typeface="Tiffany-u-Heavy" pitchFamily="2" charset="0"/>
                <a:cs typeface="Tiffany-u-Heavy" pitchFamily="2" charset="0"/>
              </a:rPr>
              <a:t> </a:t>
            </a:r>
            <a:r>
              <a:rPr lang="en-US" sz="3600" dirty="0" err="1" smtClean="0">
                <a:latin typeface="Tiffany-u-Heavy" pitchFamily="2" charset="0"/>
                <a:ea typeface="Tiffany-u-Heavy" pitchFamily="2" charset="0"/>
                <a:cs typeface="Tiffany-u-Heavy" pitchFamily="2" charset="0"/>
              </a:rPr>
              <a:t>Samari</a:t>
            </a:r>
            <a:endParaRPr lang="en-US" sz="3600" dirty="0">
              <a:latin typeface="Tiffany-u-Heavy" pitchFamily="2" charset="0"/>
              <a:ea typeface="Tiffany-u-Heavy" pitchFamily="2" charset="0"/>
              <a:cs typeface="Tiffany-u-Heavy" pitchFamily="2" charset="0"/>
            </a:endParaRPr>
          </a:p>
        </p:txBody>
      </p:sp>
      <p:pic>
        <p:nvPicPr>
          <p:cNvPr id="340994" name="Picture 6" descr="k50%5FP2120145%5Fsimplifier%5Fvbplus%5Fframed%5Fe%5Fmoyen%2E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3975100" y="0"/>
            <a:ext cx="6269038" cy="6858000"/>
          </a:xfr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r="11765"/>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2" name="Rectangle 20"/>
          <p:cNvSpPr>
            <a:spLocks noGrp="1" noChangeArrowheads="1"/>
          </p:cNvSpPr>
          <p:nvPr>
            <p:ph type="title" idx="4294967295"/>
          </p:nvPr>
        </p:nvSpPr>
        <p:spPr>
          <a:xfrm>
            <a:off x="381000" y="152400"/>
            <a:ext cx="8763000" cy="1462088"/>
          </a:xfrm>
        </p:spPr>
        <p:txBody>
          <a:bodyPr/>
          <a:lstStyle/>
          <a:p>
            <a:pPr eaLnBrk="1" hangingPunct="1"/>
            <a:r>
              <a:rPr lang="en-US" dirty="0" err="1" smtClean="0">
                <a:latin typeface="Tiffany-u-Heavy" pitchFamily="2" charset="0"/>
                <a:ea typeface="Tiffany-u-Heavy" pitchFamily="2" charset="0"/>
                <a:cs typeface="Tiffany-u-Heavy" pitchFamily="2" charset="0"/>
              </a:rPr>
              <a:t>Chuẩn</a:t>
            </a:r>
            <a:r>
              <a:rPr lang="en-US" dirty="0" smtClean="0">
                <a:latin typeface="Tiffany-u-Heavy" pitchFamily="2" charset="0"/>
                <a:ea typeface="Tiffany-u-Heavy" pitchFamily="2" charset="0"/>
                <a:cs typeface="Tiffany-u-Heavy" pitchFamily="2" charset="0"/>
              </a:rPr>
              <a:t> </a:t>
            </a:r>
            <a:r>
              <a:rPr lang="en-US" dirty="0" err="1" smtClean="0">
                <a:latin typeface="Tiffany-u-Heavy" pitchFamily="2" charset="0"/>
                <a:ea typeface="Tiffany-u-Heavy" pitchFamily="2" charset="0"/>
                <a:cs typeface="Tiffany-u-Heavy" pitchFamily="2" charset="0"/>
              </a:rPr>
              <a:t>bị</a:t>
            </a:r>
            <a:r>
              <a:rPr lang="en-US" dirty="0" smtClean="0">
                <a:latin typeface="Tiffany-u-Heavy" pitchFamily="2" charset="0"/>
                <a:ea typeface="Tiffany-u-Heavy" pitchFamily="2" charset="0"/>
                <a:cs typeface="Tiffany-u-Heavy" pitchFamily="2" charset="0"/>
              </a:rPr>
              <a:t> </a:t>
            </a:r>
            <a:r>
              <a:rPr lang="en-US" dirty="0" err="1" smtClean="0">
                <a:latin typeface="Tiffany-u-Heavy" pitchFamily="2" charset="0"/>
                <a:ea typeface="Tiffany-u-Heavy" pitchFamily="2" charset="0"/>
                <a:cs typeface="Tiffany-u-Heavy" pitchFamily="2" charset="0"/>
              </a:rPr>
              <a:t>Phierơ</a:t>
            </a:r>
            <a:r>
              <a:rPr lang="en-US" dirty="0" smtClean="0">
                <a:latin typeface="Tiffany-u-Heavy" pitchFamily="2" charset="0"/>
                <a:ea typeface="Tiffany-u-Heavy" pitchFamily="2" charset="0"/>
                <a:cs typeface="Tiffany-u-Heavy" pitchFamily="2" charset="0"/>
              </a:rPr>
              <a:t> </a:t>
            </a:r>
            <a:r>
              <a:rPr lang="en-US" dirty="0" smtClean="0">
                <a:latin typeface="Arial Black" charset="0"/>
                <a:ea typeface="ＭＳ Ｐゴシック" charset="0"/>
                <a:cs typeface="ＭＳ Ｐゴシック" charset="0"/>
              </a:rPr>
              <a:t>–</a:t>
            </a:r>
            <a:r>
              <a:rPr lang="en-US" b="1" dirty="0" err="1" smtClean="0">
                <a:solidFill>
                  <a:schemeClr val="accent2">
                    <a:lumMod val="60000"/>
                    <a:lumOff val="40000"/>
                  </a:schemeClr>
                </a:solidFill>
                <a:latin typeface="Times New Roman" pitchFamily="18" charset="0"/>
                <a:ea typeface="ＭＳ Ｐゴシック" charset="0"/>
                <a:cs typeface="Times New Roman" pitchFamily="18" charset="0"/>
              </a:rPr>
              <a:t>Bước</a:t>
            </a:r>
            <a:r>
              <a:rPr lang="en-US" b="1" dirty="0" smtClean="0">
                <a:solidFill>
                  <a:schemeClr val="accent2">
                    <a:lumMod val="60000"/>
                    <a:lumOff val="40000"/>
                  </a:schemeClr>
                </a:solidFill>
                <a:latin typeface="Times New Roman" pitchFamily="18" charset="0"/>
                <a:ea typeface="ＭＳ Ｐゴシック" charset="0"/>
                <a:cs typeface="Times New Roman" pitchFamily="18" charset="0"/>
              </a:rPr>
              <a:t> 2</a:t>
            </a:r>
            <a:endParaRPr lang="en-US" b="1" dirty="0">
              <a:solidFill>
                <a:schemeClr val="accent2">
                  <a:lumMod val="60000"/>
                  <a:lumOff val="40000"/>
                </a:schemeClr>
              </a:solidFill>
              <a:latin typeface="Times New Roman" pitchFamily="18" charset="0"/>
              <a:ea typeface="ＭＳ Ｐゴシック" charset="0"/>
              <a:cs typeface="Times New Roman" pitchFamily="18" charset="0"/>
            </a:endParaRPr>
          </a:p>
        </p:txBody>
      </p:sp>
      <p:sp>
        <p:nvSpPr>
          <p:cNvPr id="343043" name="Rectangle 16"/>
          <p:cNvSpPr>
            <a:spLocks noChangeArrowheads="1"/>
          </p:cNvSpPr>
          <p:nvPr/>
        </p:nvSpPr>
        <p:spPr bwMode="auto">
          <a:xfrm>
            <a:off x="228600" y="5997575"/>
            <a:ext cx="2819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sz="4400" dirty="0" err="1" smtClean="0">
                <a:solidFill>
                  <a:srgbClr val="FFC000"/>
                </a:solidFill>
                <a:latin typeface="Arial Black" charset="0"/>
              </a:rPr>
              <a:t>Gióp</a:t>
            </a:r>
            <a:r>
              <a:rPr lang="en-US" sz="4400" dirty="0" smtClean="0">
                <a:solidFill>
                  <a:srgbClr val="FFC000"/>
                </a:solidFill>
                <a:latin typeface="Arial Black" charset="0"/>
              </a:rPr>
              <a:t> </a:t>
            </a:r>
            <a:r>
              <a:rPr lang="en-US" sz="4400" dirty="0" err="1" smtClean="0">
                <a:solidFill>
                  <a:srgbClr val="FFC000"/>
                </a:solidFill>
                <a:latin typeface="Arial Black" charset="0"/>
              </a:rPr>
              <a:t>bê</a:t>
            </a:r>
            <a:endParaRPr lang="en-US" sz="4400" dirty="0">
              <a:solidFill>
                <a:srgbClr val="FFC000"/>
              </a:solidFill>
              <a:latin typeface="Arial Black" charset="0"/>
            </a:endParaRPr>
          </a:p>
        </p:txBody>
      </p:sp>
      <p:sp>
        <p:nvSpPr>
          <p:cNvPr id="343044" name="Rectangle 18"/>
          <p:cNvSpPr>
            <a:spLocks noChangeArrowheads="1"/>
          </p:cNvSpPr>
          <p:nvPr/>
        </p:nvSpPr>
        <p:spPr bwMode="auto">
          <a:xfrm>
            <a:off x="0" y="14478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gn="l">
              <a:spcBef>
                <a:spcPct val="20000"/>
              </a:spcBef>
              <a:buClr>
                <a:srgbClr val="FE1F08"/>
              </a:buClr>
            </a:pPr>
            <a:r>
              <a:rPr lang="en-US" altLang="zh-CN" sz="3600" b="1" dirty="0" err="1" smtClean="0">
                <a:solidFill>
                  <a:srgbClr val="C00000"/>
                </a:solidFill>
                <a:latin typeface="Arial Black" charset="0"/>
                <a:ea typeface="SimSun" charset="0"/>
                <a:cs typeface="SimSun" charset="0"/>
              </a:rPr>
              <a:t>Sống</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với</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thợ</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thuộc</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da</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bên</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bờ</a:t>
            </a:r>
            <a:r>
              <a:rPr lang="en-US" altLang="zh-CN" sz="3600" b="1" dirty="0" smtClean="0">
                <a:solidFill>
                  <a:srgbClr val="C00000"/>
                </a:solidFill>
                <a:latin typeface="Arial Black" charset="0"/>
                <a:ea typeface="SimSun" charset="0"/>
                <a:cs typeface="SimSun" charset="0"/>
              </a:rPr>
              <a:t> </a:t>
            </a:r>
            <a:r>
              <a:rPr lang="en-US" altLang="zh-CN" sz="3600" b="1" dirty="0" err="1" smtClean="0">
                <a:solidFill>
                  <a:srgbClr val="C00000"/>
                </a:solidFill>
                <a:latin typeface="Arial Black" charset="0"/>
                <a:ea typeface="SimSun" charset="0"/>
                <a:cs typeface="SimSun" charset="0"/>
              </a:rPr>
              <a:t>biển</a:t>
            </a:r>
            <a:endParaRPr lang="en-US" sz="3600" dirty="0">
              <a:solidFill>
                <a:srgbClr val="C00000"/>
              </a:solidFill>
              <a:latin typeface="Arial Black" charset="0"/>
            </a:endParaRPr>
          </a:p>
        </p:txBody>
      </p:sp>
      <p:sp>
        <p:nvSpPr>
          <p:cNvPr id="343045"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endParaRPr lang="en-US" sz="4400" dirty="0">
              <a:solidFill>
                <a:srgbClr val="000000"/>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76200"/>
            <a:ext cx="67056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p:nvPr>
        </p:nvSpPr>
        <p:spPr>
          <a:xfrm>
            <a:off x="1371600" y="4572000"/>
            <a:ext cx="7772400" cy="1462088"/>
          </a:xfrm>
        </p:spPr>
        <p:txBody>
          <a:bodyPr/>
          <a:lstStyle/>
          <a:p>
            <a:pPr eaLnBrk="1" hangingPunct="1"/>
            <a:r>
              <a:rPr lang="ja-JP" altLang="en-US" smtClean="0">
                <a:latin typeface="Arial Black" charset="0"/>
                <a:ea typeface="ＭＳ Ｐゴシック" charset="0"/>
                <a:cs typeface="ＭＳ Ｐゴシック" charset="0"/>
              </a:rPr>
              <a:t>“</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Khốn</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cho</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kẻ</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làm</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r>
            <a:br>
              <a:rPr lang="en-US" altLang="ja-JP" b="1" dirty="0" smtClean="0">
                <a:solidFill>
                  <a:schemeClr val="accent2">
                    <a:lumMod val="60000"/>
                    <a:lumOff val="40000"/>
                  </a:schemeClr>
                </a:solidFill>
                <a:latin typeface="Arial" pitchFamily="34" charset="0"/>
                <a:ea typeface="ＭＳ Ｐゴシック" charset="0"/>
                <a:cs typeface="Arial" pitchFamily="34" charset="0"/>
              </a:rPr>
            </a:b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thợ</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thuộc</a:t>
            </a:r>
            <a:r>
              <a:rPr lang="en-US" altLang="ja-JP" b="1" dirty="0" smtClean="0">
                <a:solidFill>
                  <a:schemeClr val="accent2">
                    <a:lumMod val="60000"/>
                    <a:lumOff val="40000"/>
                  </a:schemeClr>
                </a:solidFill>
                <a:latin typeface="Arial" pitchFamily="34" charset="0"/>
                <a:ea typeface="ＭＳ Ｐゴシック" charset="0"/>
                <a:cs typeface="Arial" pitchFamily="34" charset="0"/>
              </a:rPr>
              <a:t> </a:t>
            </a:r>
            <a:r>
              <a:rPr lang="en-US" altLang="ja-JP" b="1" dirty="0" err="1" smtClean="0">
                <a:solidFill>
                  <a:schemeClr val="accent2">
                    <a:lumMod val="60000"/>
                    <a:lumOff val="40000"/>
                  </a:schemeClr>
                </a:solidFill>
                <a:latin typeface="Arial" pitchFamily="34" charset="0"/>
                <a:ea typeface="ＭＳ Ｐゴシック" charset="0"/>
                <a:cs typeface="Arial" pitchFamily="34" charset="0"/>
              </a:rPr>
              <a:t>da</a:t>
            </a:r>
            <a:endParaRPr lang="en-US" b="1" dirty="0">
              <a:solidFill>
                <a:schemeClr val="accent2">
                  <a:lumMod val="60000"/>
                  <a:lumOff val="40000"/>
                </a:schemeClr>
              </a:solidFill>
              <a:latin typeface="Arial" pitchFamily="34" charset="0"/>
              <a:ea typeface="ＭＳ Ｐゴシック" charset="0"/>
              <a:cs typeface="Arial" pitchFamily="34" charset="0"/>
            </a:endParaRPr>
          </a:p>
        </p:txBody>
      </p:sp>
      <p:sp>
        <p:nvSpPr>
          <p:cNvPr id="345091" name="Rectangle 3"/>
          <p:cNvSpPr>
            <a:spLocks noGrp="1" noChangeArrowheads="1"/>
          </p:cNvSpPr>
          <p:nvPr>
            <p:ph idx="1"/>
          </p:nvPr>
        </p:nvSpPr>
        <p:spPr>
          <a:xfrm>
            <a:off x="1143000" y="6019800"/>
            <a:ext cx="7772400" cy="838200"/>
          </a:xfrm>
        </p:spPr>
        <p:txBody>
          <a:bodyPr>
            <a:normAutofit/>
          </a:bodyPr>
          <a:lstStyle/>
          <a:p>
            <a:pPr algn="r" eaLnBrk="1" hangingPunct="1"/>
            <a:r>
              <a:rPr lang="en-US" i="1" dirty="0" err="1" smtClean="0">
                <a:latin typeface="Arial Black" charset="0"/>
                <a:ea typeface="ＭＳ Ｐゴシック" charset="0"/>
                <a:cs typeface="ＭＳ Ｐゴシック" charset="0"/>
              </a:rPr>
              <a:t>Sách</a:t>
            </a:r>
            <a:r>
              <a:rPr lang="en-US" i="1" dirty="0" smtClean="0">
                <a:latin typeface="Arial Black" charset="0"/>
                <a:ea typeface="ＭＳ Ｐゴシック" charset="0"/>
                <a:cs typeface="ＭＳ Ｐゴシック" charset="0"/>
              </a:rPr>
              <a:t> Talmud Do </a:t>
            </a:r>
            <a:r>
              <a:rPr lang="en-US" i="1" dirty="0" err="1" smtClean="0">
                <a:latin typeface="Arial Black" charset="0"/>
                <a:ea typeface="ＭＳ Ｐゴシック" charset="0"/>
                <a:cs typeface="ＭＳ Ｐゴシック" charset="0"/>
              </a:rPr>
              <a:t>Thái</a:t>
            </a:r>
            <a:r>
              <a:rPr lang="en-US" i="1" dirty="0" smtClean="0">
                <a:latin typeface="Arial Black" charset="0"/>
                <a:ea typeface="ＭＳ Ｐゴシック" charset="0"/>
                <a:cs typeface="ＭＳ Ｐゴシック" charset="0"/>
              </a:rPr>
              <a:t> </a:t>
            </a:r>
            <a:r>
              <a:rPr lang="en-US" i="1" dirty="0" err="1" smtClean="0">
                <a:latin typeface="Arial Black" charset="0"/>
                <a:ea typeface="ＭＳ Ｐゴシック" charset="0"/>
                <a:cs typeface="ＭＳ Ｐゴシック" charset="0"/>
              </a:rPr>
              <a:t>Babylôn</a:t>
            </a:r>
            <a:endParaRPr lang="en-US" i="1" dirty="0">
              <a:latin typeface="Arial Black" charset="0"/>
              <a:ea typeface="ＭＳ Ｐゴシック" charset="0"/>
              <a:cs typeface="ＭＳ Ｐゴシック" charset="0"/>
            </a:endParaRPr>
          </a:p>
        </p:txBody>
      </p:sp>
      <p:pic>
        <p:nvPicPr>
          <p:cNvPr id="58370" name="Picture 2" descr="http://stjudasmaccabaeus.files.wordpress.com/2011/01/talmud-jpgtalmudinhebrew.jpeg"/>
          <p:cNvPicPr>
            <a:picLocks noChangeAspect="1" noChangeArrowheads="1"/>
          </p:cNvPicPr>
          <p:nvPr/>
        </p:nvPicPr>
        <p:blipFill>
          <a:blip r:embed="rId5" cstate="print"/>
          <a:srcRect/>
          <a:stretch>
            <a:fillRect/>
          </a:stretch>
        </p:blipFill>
        <p:spPr bwMode="auto">
          <a:xfrm>
            <a:off x="228600" y="533400"/>
            <a:ext cx="2190750" cy="3076575"/>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7" name="Picture 5"/>
          <p:cNvPicPr>
            <a:picLocks noChangeAspect="1" noChangeArrowheads="1"/>
          </p:cNvPicPr>
          <p:nvPr/>
        </p:nvPicPr>
        <p:blipFill>
          <a:blip r:embed="rId3" cstate="print">
            <a:lum bright="-20000" contrast="22000"/>
            <a:extLst>
              <a:ext uri="{28A0092B-C50C-407E-A947-70E740481C1C}">
                <a14:useLocalDpi xmlns:a14="http://schemas.microsoft.com/office/drawing/2010/main" val="0"/>
              </a:ext>
            </a:extLst>
          </a:blip>
          <a:srcRect l="2455" t="54443"/>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normAutofit fontScale="90000"/>
          </a:bodyPr>
          <a:lstStyle/>
          <a:p>
            <a:pPr eaLnBrk="1" hangingPunct="1">
              <a:defRPr/>
            </a:pP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Phierơ</a:t>
            </a:r>
            <a:r>
              <a:rPr lang="en-US" dirty="0"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 </a:t>
            </a: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không</a:t>
            </a:r>
            <a:r>
              <a:rPr lang="en-US" dirty="0"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 </a:t>
            </a: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giống</a:t>
            </a:r>
            <a:r>
              <a:rPr lang="en-US" dirty="0"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 </a:t>
            </a: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Giôna</a:t>
            </a:r>
            <a:r>
              <a:rPr lang="en-US" dirty="0"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 </a:t>
            </a: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tại</a:t>
            </a:r>
            <a:r>
              <a:rPr lang="en-US" dirty="0"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 </a:t>
            </a:r>
            <a:r>
              <a:rPr lang="en-US" dirty="0" err="1" smtClean="0">
                <a:solidFill>
                  <a:srgbClr val="FFFFFF"/>
                </a:solidFill>
                <a:effectLst>
                  <a:outerShdw blurRad="38100" dist="38100" dir="2700000" algn="tl">
                    <a:srgbClr val="663300"/>
                  </a:outerShdw>
                </a:effectLst>
                <a:latin typeface="Arial" charset="0"/>
                <a:ea typeface="ＭＳ Ｐゴシック" charset="0"/>
                <a:cs typeface="ＭＳ Ｐゴシック" charset="0"/>
              </a:rPr>
              <a:t>Giópbê</a:t>
            </a:r>
            <a:endParaRPr lang="en-US" dirty="0">
              <a:solidFill>
                <a:srgbClr val="FFFFFF"/>
              </a:solidFill>
              <a:effectLst>
                <a:outerShdw blurRad="38100" dist="38100" dir="2700000" algn="tl">
                  <a:srgbClr val="663300"/>
                </a:outerShdw>
              </a:effectLst>
              <a:latin typeface="Arial" charset="0"/>
              <a:ea typeface="ＭＳ Ｐゴシック" charset="0"/>
              <a:cs typeface="ＭＳ Ｐゴシック" charset="0"/>
            </a:endParaRP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Font typeface="Wingdings" charset="0"/>
              <a:buNone/>
              <a:defRPr/>
            </a:pPr>
            <a:r>
              <a:rPr lang="en-US" dirty="0" err="1" smtClean="0">
                <a:solidFill>
                  <a:srgbClr val="FFFFFF"/>
                </a:solidFill>
                <a:latin typeface="Tahoma" charset="0"/>
                <a:ea typeface="ＭＳ Ｐゴシック" charset="0"/>
                <a:cs typeface="ＭＳ Ｐゴシック" charset="0"/>
              </a:rPr>
              <a:t>Sêsarê</a:t>
            </a:r>
            <a:endParaRPr lang="en-US" dirty="0">
              <a:solidFill>
                <a:srgbClr val="FFFFFF"/>
              </a:solidFill>
              <a:latin typeface="Tahoma" charset="0"/>
              <a:ea typeface="ＭＳ Ｐゴシック" charset="0"/>
              <a:cs typeface="ＭＳ Ｐゴシック" charset="0"/>
            </a:endParaRP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p>
            <a:pPr marL="342900" indent="-342900" algn="l">
              <a:spcBef>
                <a:spcPct val="20000"/>
              </a:spcBef>
              <a:buClr>
                <a:srgbClr val="FFCC66"/>
              </a:buClr>
              <a:buSzPct val="65000"/>
              <a:buFont typeface="Wingdings" charset="0"/>
              <a:buNone/>
              <a:defRPr/>
            </a:pPr>
            <a:r>
              <a:rPr lang="en-US" sz="3200" dirty="0" err="1">
                <a:solidFill>
                  <a:srgbClr val="FFFFFF"/>
                </a:solidFill>
                <a:latin typeface="Tahoma" charset="0"/>
              </a:rPr>
              <a:t>G</a:t>
            </a:r>
            <a:r>
              <a:rPr lang="en-US" sz="3200" dirty="0" err="1" smtClean="0">
                <a:solidFill>
                  <a:srgbClr val="FFFFFF"/>
                </a:solidFill>
                <a:latin typeface="Tahoma" charset="0"/>
              </a:rPr>
              <a:t>iópbê</a:t>
            </a:r>
            <a:endParaRPr lang="en-US" sz="3200" dirty="0">
              <a:solidFill>
                <a:srgbClr val="FFFFFF"/>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45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105400" cy="1828800"/>
          </a:xfrm>
          <a:effectLst>
            <a:outerShdw blurRad="63500" dist="35921" dir="2700000" algn="ctr" rotWithShape="0">
              <a:schemeClr val="tx1">
                <a:alpha val="75000"/>
              </a:schemeClr>
            </a:outerShdw>
          </a:effectLst>
        </p:spPr>
        <p:txBody>
          <a:bodyPr>
            <a:normAutofit fontScale="90000"/>
          </a:bodyPr>
          <a:lstStyle/>
          <a:p>
            <a:pPr eaLnBrk="1" hangingPunct="1">
              <a:defRPr/>
            </a:pPr>
            <a:r>
              <a:rPr lang="en-US" sz="6000" b="1" dirty="0" err="1" smtClean="0">
                <a:solidFill>
                  <a:srgbClr val="000000"/>
                </a:solidFill>
              </a:rPr>
              <a:t>Chuẩn</a:t>
            </a:r>
            <a:r>
              <a:rPr lang="en-US" sz="6000" b="1" dirty="0" smtClean="0">
                <a:solidFill>
                  <a:srgbClr val="000000"/>
                </a:solidFill>
              </a:rPr>
              <a:t> </a:t>
            </a:r>
            <a:r>
              <a:rPr lang="en-US" sz="6000" b="1" dirty="0" err="1" smtClean="0">
                <a:solidFill>
                  <a:srgbClr val="000000"/>
                </a:solidFill>
              </a:rPr>
              <a:t>bị</a:t>
            </a:r>
            <a:r>
              <a:rPr lang="en-US" sz="6000" b="1" dirty="0" smtClean="0">
                <a:solidFill>
                  <a:srgbClr val="000000"/>
                </a:solidFill>
              </a:rPr>
              <a:t> </a:t>
            </a:r>
            <a:r>
              <a:rPr lang="en-US" sz="6000" b="1" dirty="0" err="1" smtClean="0">
                <a:solidFill>
                  <a:srgbClr val="000000"/>
                </a:solidFill>
              </a:rPr>
              <a:t>Cọtnây</a:t>
            </a:r>
            <a:endParaRPr lang="en-US" sz="6000" b="1" dirty="0" smtClean="0">
              <a:solidFill>
                <a:srgbClr val="000000"/>
              </a:solidFill>
            </a:endParaRPr>
          </a:p>
        </p:txBody>
      </p:sp>
      <p:sp>
        <p:nvSpPr>
          <p:cNvPr id="359427" name="Rectangle 3"/>
          <p:cNvSpPr>
            <a:spLocks noGrp="1" noChangeArrowheads="1"/>
          </p:cNvSpPr>
          <p:nvPr>
            <p:ph idx="1"/>
          </p:nvPr>
        </p:nvSpPr>
        <p:spPr>
          <a:xfrm>
            <a:off x="5029200" y="4191000"/>
            <a:ext cx="4114800" cy="2667000"/>
          </a:xfrm>
          <a:effectLst>
            <a:outerShdw blurRad="63500" dist="35921" dir="2700000" algn="ctr" rotWithShape="0">
              <a:schemeClr val="tx1">
                <a:alpha val="75000"/>
              </a:schemeClr>
            </a:outerShdw>
          </a:effectLst>
        </p:spPr>
        <p:txBody>
          <a:bodyPr/>
          <a:lstStyle/>
          <a:p>
            <a:pPr eaLnBrk="1" hangingPunct="1">
              <a:buFont typeface="Wingdings" pitchFamily="-112" charset="2"/>
              <a:buChar char=""/>
              <a:defRPr/>
            </a:pPr>
            <a:r>
              <a:rPr lang="en-US" sz="3600" b="1" dirty="0" err="1" smtClean="0">
                <a:solidFill>
                  <a:srgbClr val="000000"/>
                </a:solidFill>
              </a:rPr>
              <a:t>Bố</a:t>
            </a:r>
            <a:r>
              <a:rPr lang="en-US" sz="3600" b="1" dirty="0" smtClean="0">
                <a:solidFill>
                  <a:srgbClr val="000000"/>
                </a:solidFill>
              </a:rPr>
              <a:t> </a:t>
            </a:r>
            <a:r>
              <a:rPr lang="en-US" sz="3600" b="1" dirty="0" err="1" smtClean="0">
                <a:solidFill>
                  <a:srgbClr val="000000"/>
                </a:solidFill>
              </a:rPr>
              <a:t>thí</a:t>
            </a:r>
            <a:r>
              <a:rPr lang="en-US" sz="3600" b="1" dirty="0" smtClean="0">
                <a:solidFill>
                  <a:srgbClr val="000000"/>
                </a:solidFill>
              </a:rPr>
              <a:t> &amp; </a:t>
            </a:r>
            <a:r>
              <a:rPr lang="en-US" sz="3600" b="1" dirty="0" err="1" smtClean="0">
                <a:solidFill>
                  <a:srgbClr val="000000"/>
                </a:solidFill>
              </a:rPr>
              <a:t>cầu</a:t>
            </a:r>
            <a:r>
              <a:rPr lang="en-US" sz="3600" b="1" dirty="0" smtClean="0">
                <a:solidFill>
                  <a:srgbClr val="000000"/>
                </a:solidFill>
              </a:rPr>
              <a:t> </a:t>
            </a:r>
            <a:r>
              <a:rPr lang="en-US" sz="3600" b="1" dirty="0" err="1" smtClean="0">
                <a:solidFill>
                  <a:srgbClr val="000000"/>
                </a:solidFill>
              </a:rPr>
              <a:t>nguyện</a:t>
            </a:r>
            <a:endParaRPr lang="en-US" sz="3600" b="1" dirty="0">
              <a:solidFill>
                <a:srgbClr val="000000"/>
              </a:solidFill>
            </a:endParaRPr>
          </a:p>
          <a:p>
            <a:pPr eaLnBrk="1" hangingPunct="1">
              <a:buFont typeface="Wingdings" pitchFamily="-112" charset="2"/>
              <a:buChar char=""/>
              <a:defRPr/>
            </a:pPr>
            <a:r>
              <a:rPr lang="en-US" sz="3600" b="1" dirty="0" err="1" smtClean="0">
                <a:solidFill>
                  <a:srgbClr val="000000"/>
                </a:solidFill>
              </a:rPr>
              <a:t>Khải</a:t>
            </a:r>
            <a:r>
              <a:rPr lang="en-US" sz="3600" b="1" dirty="0" smtClean="0">
                <a:solidFill>
                  <a:srgbClr val="000000"/>
                </a:solidFill>
              </a:rPr>
              <a:t> </a:t>
            </a:r>
            <a:r>
              <a:rPr lang="en-US" sz="3600" b="1" dirty="0" err="1" smtClean="0">
                <a:solidFill>
                  <a:srgbClr val="000000"/>
                </a:solidFill>
              </a:rPr>
              <a:t>tượng</a:t>
            </a:r>
            <a:endParaRPr lang="en-US" sz="3600" b="1" dirty="0">
              <a:solidFill>
                <a:srgbClr val="000000"/>
              </a:solidFill>
            </a:endParaRPr>
          </a:p>
        </p:txBody>
      </p:sp>
      <p:pic>
        <p:nvPicPr>
          <p:cNvPr id="349188" name="Picture 8" descr="centurio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858000"/>
            <a:ext cx="2817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sz="1800">
              <a:solidFill>
                <a:srgbClr val="FFFFFF"/>
              </a:solidFill>
              <a:latin typeface="Tahoma" charset="0"/>
            </a:endParaRPr>
          </a:p>
        </p:txBody>
      </p:sp>
      <p:grpSp>
        <p:nvGrpSpPr>
          <p:cNvPr id="2" name="Group 8"/>
          <p:cNvGrpSpPr>
            <a:grpSpLocks/>
          </p:cNvGrpSpPr>
          <p:nvPr/>
        </p:nvGrpSpPr>
        <p:grpSpPr bwMode="auto">
          <a:xfrm>
            <a:off x="0" y="0"/>
            <a:ext cx="3236913" cy="6858000"/>
            <a:chOff x="0" y="0"/>
            <a:chExt cx="2039" cy="4320"/>
          </a:xfrm>
        </p:grpSpPr>
        <p:pic>
          <p:nvPicPr>
            <p:cNvPr id="351237" name="Picture 4" descr="Acts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sz="1800">
                <a:solidFill>
                  <a:srgbClr val="FFFFFF"/>
                </a:solidFill>
                <a:latin typeface="Tahoma" charset="0"/>
              </a:endParaRPr>
            </a:p>
          </p:txBody>
        </p:sp>
      </p:grpSp>
      <p:sp>
        <p:nvSpPr>
          <p:cNvPr id="351235" name="Text Box 7"/>
          <p:cNvSpPr txBox="1">
            <a:spLocks noChangeArrowheads="1"/>
          </p:cNvSpPr>
          <p:nvPr/>
        </p:nvSpPr>
        <p:spPr bwMode="auto">
          <a:xfrm>
            <a:off x="1752600" y="4114800"/>
            <a:ext cx="6781800" cy="156966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pPr>
            <a:r>
              <a:rPr lang="en-US" sz="3200" b="1" dirty="0" err="1" smtClean="0">
                <a:latin typeface="Arial" charset="0"/>
                <a:cs typeface="Arial" charset="0"/>
              </a:rPr>
              <a:t>Có</a:t>
            </a:r>
            <a:r>
              <a:rPr lang="en-US" sz="3200" b="1" dirty="0" smtClean="0">
                <a:latin typeface="Arial" charset="0"/>
                <a:cs typeface="Arial" charset="0"/>
              </a:rPr>
              <a:t> </a:t>
            </a:r>
            <a:r>
              <a:rPr lang="en-US" sz="3200" b="1" dirty="0" err="1" smtClean="0">
                <a:latin typeface="Arial" charset="0"/>
                <a:cs typeface="Arial" charset="0"/>
              </a:rPr>
              <a:t>lẽ</a:t>
            </a:r>
            <a:r>
              <a:rPr lang="en-US" sz="3200" b="1" dirty="0" smtClean="0">
                <a:latin typeface="Arial" charset="0"/>
                <a:cs typeface="Arial" charset="0"/>
              </a:rPr>
              <a:t> </a:t>
            </a:r>
            <a:r>
              <a:rPr lang="en-US" sz="3200" b="1" dirty="0" err="1" smtClean="0">
                <a:latin typeface="Arial" charset="0"/>
                <a:cs typeface="Arial" charset="0"/>
              </a:rPr>
              <a:t>Phierơ</a:t>
            </a:r>
            <a:r>
              <a:rPr lang="en-US" sz="3200" b="1" dirty="0" smtClean="0">
                <a:latin typeface="Arial" charset="0"/>
                <a:cs typeface="Arial" charset="0"/>
              </a:rPr>
              <a:t> </a:t>
            </a:r>
            <a:r>
              <a:rPr lang="en-US" sz="3200" b="1" dirty="0" err="1" smtClean="0">
                <a:latin typeface="Arial" charset="0"/>
                <a:cs typeface="Arial" charset="0"/>
              </a:rPr>
              <a:t>thắc</a:t>
            </a:r>
            <a:r>
              <a:rPr lang="en-US" sz="3200" b="1" dirty="0" smtClean="0">
                <a:latin typeface="Arial" charset="0"/>
                <a:cs typeface="Arial" charset="0"/>
              </a:rPr>
              <a:t> </a:t>
            </a:r>
            <a:r>
              <a:rPr lang="en-US" sz="3200" b="1" dirty="0" err="1" smtClean="0">
                <a:latin typeface="Arial" charset="0"/>
                <a:cs typeface="Arial" charset="0"/>
              </a:rPr>
              <a:t>mắc</a:t>
            </a:r>
            <a:r>
              <a:rPr lang="en-US" sz="3200" b="1" dirty="0" smtClean="0">
                <a:latin typeface="Arial" charset="0"/>
                <a:cs typeface="Arial" charset="0"/>
              </a:rPr>
              <a:t> </a:t>
            </a:r>
            <a:r>
              <a:rPr lang="en-US" sz="3200" b="1" dirty="0" err="1" smtClean="0">
                <a:latin typeface="Arial" charset="0"/>
                <a:cs typeface="Arial" charset="0"/>
              </a:rPr>
              <a:t>không</a:t>
            </a:r>
            <a:r>
              <a:rPr lang="en-US" sz="3200" b="1" dirty="0" smtClean="0">
                <a:latin typeface="Arial" charset="0"/>
                <a:cs typeface="Arial" charset="0"/>
              </a:rPr>
              <a:t> </a:t>
            </a:r>
            <a:r>
              <a:rPr lang="en-US" sz="3200" b="1" dirty="0" err="1" smtClean="0">
                <a:latin typeface="Arial" charset="0"/>
                <a:cs typeface="Arial" charset="0"/>
              </a:rPr>
              <a:t>biết</a:t>
            </a:r>
            <a:r>
              <a:rPr lang="en-US" sz="3200" b="1" dirty="0" smtClean="0">
                <a:latin typeface="Arial" charset="0"/>
                <a:cs typeface="Arial" charset="0"/>
              </a:rPr>
              <a:t> </a:t>
            </a:r>
            <a:r>
              <a:rPr lang="en-US" sz="3200" b="1" dirty="0" err="1" smtClean="0">
                <a:latin typeface="Arial" charset="0"/>
                <a:cs typeface="Arial" charset="0"/>
              </a:rPr>
              <a:t>vì</a:t>
            </a:r>
            <a:r>
              <a:rPr lang="en-US" sz="3200" b="1" dirty="0" smtClean="0">
                <a:latin typeface="Arial" charset="0"/>
                <a:cs typeface="Arial" charset="0"/>
              </a:rPr>
              <a:t> </a:t>
            </a:r>
            <a:r>
              <a:rPr lang="en-US" sz="3200" b="1" dirty="0" err="1" smtClean="0">
                <a:latin typeface="Arial" charset="0"/>
                <a:cs typeface="Arial" charset="0"/>
              </a:rPr>
              <a:t>sao</a:t>
            </a:r>
            <a:r>
              <a:rPr lang="en-US" sz="3200" b="1" dirty="0" smtClean="0">
                <a:latin typeface="Arial" charset="0"/>
                <a:cs typeface="Arial" charset="0"/>
              </a:rPr>
              <a:t> </a:t>
            </a:r>
            <a:r>
              <a:rPr lang="en-US" sz="3200" b="1" dirty="0" err="1" smtClean="0">
                <a:latin typeface="Arial" charset="0"/>
                <a:cs typeface="Arial" charset="0"/>
              </a:rPr>
              <a:t>Chúa</a:t>
            </a:r>
            <a:r>
              <a:rPr lang="en-US" sz="3200" b="1" dirty="0" smtClean="0">
                <a:latin typeface="Arial" charset="0"/>
                <a:cs typeface="Arial" charset="0"/>
              </a:rPr>
              <a:t> </a:t>
            </a:r>
            <a:r>
              <a:rPr lang="en-US" sz="3200" b="1" dirty="0" err="1" smtClean="0">
                <a:latin typeface="Arial" charset="0"/>
                <a:cs typeface="Arial" charset="0"/>
              </a:rPr>
              <a:t>muốn</a:t>
            </a:r>
            <a:r>
              <a:rPr lang="en-US" sz="3200" b="1" dirty="0" smtClean="0">
                <a:latin typeface="Arial" charset="0"/>
                <a:cs typeface="Arial" charset="0"/>
              </a:rPr>
              <a:t> </a:t>
            </a:r>
            <a:r>
              <a:rPr lang="en-US" sz="3200" b="1" dirty="0" err="1" smtClean="0">
                <a:latin typeface="Arial" charset="0"/>
                <a:cs typeface="Arial" charset="0"/>
              </a:rPr>
              <a:t>ông</a:t>
            </a:r>
            <a:r>
              <a:rPr lang="en-US" sz="3200" b="1" dirty="0" smtClean="0">
                <a:latin typeface="Arial" charset="0"/>
                <a:cs typeface="Arial" charset="0"/>
              </a:rPr>
              <a:t> </a:t>
            </a:r>
            <a:r>
              <a:rPr lang="en-US" sz="3200" b="1" dirty="0" err="1" smtClean="0">
                <a:latin typeface="Arial" charset="0"/>
                <a:cs typeface="Arial" charset="0"/>
              </a:rPr>
              <a:t>đi</a:t>
            </a:r>
            <a:r>
              <a:rPr lang="en-US" sz="3200" b="1" dirty="0" smtClean="0">
                <a:latin typeface="Arial" charset="0"/>
                <a:cs typeface="Arial" charset="0"/>
              </a:rPr>
              <a:t> </a:t>
            </a:r>
            <a:r>
              <a:rPr lang="en-US" sz="3200" b="1" dirty="0" err="1" smtClean="0">
                <a:latin typeface="Arial" charset="0"/>
                <a:cs typeface="Arial" charset="0"/>
              </a:rPr>
              <a:t>với</a:t>
            </a:r>
            <a:r>
              <a:rPr lang="en-US" sz="3200" b="1" dirty="0" smtClean="0">
                <a:latin typeface="Arial" charset="0"/>
                <a:cs typeface="Arial" charset="0"/>
              </a:rPr>
              <a:t> </a:t>
            </a:r>
            <a:r>
              <a:rPr lang="en-US" sz="3200" b="1" dirty="0" err="1" smtClean="0">
                <a:latin typeface="Arial" charset="0"/>
                <a:cs typeface="Arial" charset="0"/>
              </a:rPr>
              <a:t>những</a:t>
            </a:r>
            <a:r>
              <a:rPr lang="en-US" sz="3200" b="1" dirty="0" smtClean="0">
                <a:latin typeface="Arial" charset="0"/>
                <a:cs typeface="Arial" charset="0"/>
              </a:rPr>
              <a:t> </a:t>
            </a:r>
            <a:r>
              <a:rPr lang="en-US" sz="3200" b="1" dirty="0" err="1" smtClean="0">
                <a:latin typeface="Arial" charset="0"/>
                <a:cs typeface="Arial" charset="0"/>
              </a:rPr>
              <a:t>đầy</a:t>
            </a:r>
            <a:r>
              <a:rPr lang="en-US" sz="3200" b="1" dirty="0" smtClean="0">
                <a:latin typeface="Arial" charset="0"/>
                <a:cs typeface="Arial" charset="0"/>
              </a:rPr>
              <a:t> </a:t>
            </a:r>
            <a:r>
              <a:rPr lang="en-US" sz="3200" b="1" dirty="0" err="1" smtClean="0">
                <a:latin typeface="Arial" charset="0"/>
                <a:cs typeface="Arial" charset="0"/>
              </a:rPr>
              <a:t>tớ</a:t>
            </a:r>
            <a:r>
              <a:rPr lang="en-US" sz="3200" b="1" dirty="0" smtClean="0">
                <a:latin typeface="Arial" charset="0"/>
                <a:cs typeface="Arial" charset="0"/>
              </a:rPr>
              <a:t> </a:t>
            </a:r>
            <a:r>
              <a:rPr lang="en-US" sz="3200" b="1" dirty="0" err="1" smtClean="0">
                <a:latin typeface="Arial" charset="0"/>
                <a:cs typeface="Arial" charset="0"/>
              </a:rPr>
              <a:t>của</a:t>
            </a:r>
            <a:r>
              <a:rPr lang="en-US" sz="3200" b="1" dirty="0" smtClean="0">
                <a:latin typeface="Arial" charset="0"/>
                <a:cs typeface="Arial" charset="0"/>
              </a:rPr>
              <a:t> </a:t>
            </a:r>
            <a:r>
              <a:rPr lang="en-US" sz="3200" b="1" dirty="0" err="1" smtClean="0">
                <a:latin typeface="Arial" charset="0"/>
                <a:cs typeface="Arial" charset="0"/>
              </a:rPr>
              <a:t>Cọtnây</a:t>
            </a:r>
            <a:r>
              <a:rPr lang="en-US" sz="3200" b="1" dirty="0" smtClean="0">
                <a:latin typeface="Arial" charset="0"/>
                <a:cs typeface="Arial" charset="0"/>
              </a:rPr>
              <a:t>.</a:t>
            </a:r>
            <a:endParaRPr lang="en-US" sz="3200" b="1" dirty="0">
              <a:latin typeface="Arial" charset="0"/>
              <a:cs typeface="Arial" charset="0"/>
            </a:endParaRPr>
          </a:p>
        </p:txBody>
      </p:sp>
      <p:sp>
        <p:nvSpPr>
          <p:cNvPr id="58370" name="Rectangle 2"/>
          <p:cNvSpPr>
            <a:spLocks noGrp="1" noChangeArrowheads="1"/>
          </p:cNvSpPr>
          <p:nvPr>
            <p:ph type="title"/>
          </p:nvPr>
        </p:nvSpPr>
        <p:spPr>
          <a:xfrm>
            <a:off x="3276600" y="143878"/>
            <a:ext cx="5867400" cy="2123658"/>
          </a:xfrm>
          <a:solidFill>
            <a:schemeClr val="bg2"/>
          </a:solidFill>
          <a:ln>
            <a:noFill/>
          </a:ln>
        </p:spPr>
        <p:txBody>
          <a:bodyPr wrap="square">
            <a:spAutoFit/>
          </a:bodyPr>
          <a:lstStyle/>
          <a:p>
            <a:pPr algn="l">
              <a:spcBef>
                <a:spcPct val="50000"/>
              </a:spcBef>
            </a:pPr>
            <a:r>
              <a:rPr lang="ja-JP" altLang="en-US" b="1" kern="1200">
                <a:solidFill>
                  <a:schemeClr val="tx1"/>
                </a:solidFill>
                <a:latin typeface="Arial" charset="0"/>
                <a:ea typeface="ＭＳ Ｐゴシック" charset="0"/>
                <a:cs typeface="Arial" charset="0"/>
              </a:rPr>
              <a:t>“</a:t>
            </a:r>
            <a:r>
              <a:rPr lang="en-US" altLang="ja-JP" b="1" kern="1200" dirty="0" err="1">
                <a:solidFill>
                  <a:schemeClr val="tx1"/>
                </a:solidFill>
                <a:latin typeface="Arial" charset="0"/>
                <a:ea typeface="ＭＳ Ｐゴシック" charset="0"/>
                <a:cs typeface="Arial" charset="0"/>
              </a:rPr>
              <a:t>Chúa</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định</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làm</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gì</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với</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những</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người</a:t>
            </a:r>
            <a:r>
              <a:rPr lang="en-US" altLang="ja-JP" b="1" kern="1200" dirty="0">
                <a:solidFill>
                  <a:schemeClr val="tx1"/>
                </a:solidFill>
                <a:latin typeface="Arial" charset="0"/>
                <a:ea typeface="ＭＳ Ｐゴシック" charset="0"/>
                <a:cs typeface="Arial" charset="0"/>
              </a:rPr>
              <a:t> ô </a:t>
            </a:r>
            <a:r>
              <a:rPr lang="en-US" altLang="ja-JP" b="1" kern="1200" dirty="0" err="1">
                <a:solidFill>
                  <a:schemeClr val="tx1"/>
                </a:solidFill>
                <a:latin typeface="Arial" charset="0"/>
                <a:ea typeface="ＭＳ Ｐゴシック" charset="0"/>
                <a:cs typeface="Arial" charset="0"/>
              </a:rPr>
              <a:t>uế</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này</a:t>
            </a:r>
            <a:r>
              <a:rPr lang="en-US" altLang="ja-JP" b="1" kern="1200" dirty="0">
                <a:solidFill>
                  <a:schemeClr val="tx1"/>
                </a:solidFill>
                <a:latin typeface="Arial" charset="0"/>
                <a:ea typeface="ＭＳ Ｐゴシック" charset="0"/>
                <a:cs typeface="Arial" charset="0"/>
              </a:rPr>
              <a:t> </a:t>
            </a:r>
            <a:r>
              <a:rPr lang="en-US" altLang="ja-JP" b="1" kern="1200" dirty="0" err="1">
                <a:solidFill>
                  <a:schemeClr val="tx1"/>
                </a:solidFill>
                <a:latin typeface="Arial" charset="0"/>
                <a:ea typeface="ＭＳ Ｐゴシック" charset="0"/>
                <a:cs typeface="Arial" charset="0"/>
              </a:rPr>
              <a:t>chứ</a:t>
            </a:r>
            <a:r>
              <a:rPr lang="en-US" altLang="ja-JP" b="1" kern="1200" dirty="0">
                <a:solidFill>
                  <a:schemeClr val="tx1"/>
                </a:solidFill>
                <a:latin typeface="Arial" charset="0"/>
                <a:ea typeface="ＭＳ Ｐゴシック" charset="0"/>
                <a:cs typeface="Arial" charset="0"/>
              </a:rPr>
              <a:t>?</a:t>
            </a:r>
            <a:r>
              <a:rPr lang="ja-JP" altLang="en-US" b="1" kern="1200" dirty="0">
                <a:solidFill>
                  <a:schemeClr val="tx1"/>
                </a:solidFill>
                <a:latin typeface="Arial" charset="0"/>
                <a:ea typeface="ＭＳ Ｐゴシック" charset="0"/>
                <a:cs typeface="Arial" charset="0"/>
              </a:rPr>
              <a:t>”</a:t>
            </a:r>
            <a:endParaRPr lang="en-US" b="1" kern="1200" dirty="0">
              <a:solidFill>
                <a:schemeClr val="tx1"/>
              </a:solidFill>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1235">
                                            <p:txEl>
                                              <p:pRg st="0" end="0"/>
                                            </p:txEl>
                                          </p:spTgt>
                                        </p:tgtEl>
                                        <p:attrNameLst>
                                          <p:attrName>style.visibility</p:attrName>
                                        </p:attrNameLst>
                                      </p:cBhvr>
                                      <p:to>
                                        <p:strVal val="visible"/>
                                      </p:to>
                                    </p:set>
                                    <p:anim calcmode="lin" valueType="num">
                                      <p:cBhvr additive="base">
                                        <p:cTn id="13" dur="500" fill="hold"/>
                                        <p:tgtEl>
                                          <p:spTgt spid="3512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12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pic>
        <p:nvPicPr>
          <p:cNvPr id="336898" name="Picture 2" descr="Sanhedrin at Night"/>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r="5511"/>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0" y="-76200"/>
            <a:ext cx="8991600" cy="1371600"/>
          </a:xfrm>
        </p:spPr>
        <p:txBody>
          <a:bodyPr>
            <a:normAutofit fontScale="90000"/>
          </a:bodyPr>
          <a:lstStyle/>
          <a:p>
            <a:pPr eaLnBrk="1" hangingPunct="1"/>
            <a:r>
              <a:rPr lang="en-US" b="1" dirty="0" err="1" smtClean="0">
                <a:solidFill>
                  <a:srgbClr val="FFFF00"/>
                </a:solidFill>
                <a:latin typeface="Arial" charset="0"/>
                <a:ea typeface="ＭＳ Ｐゴシック" charset="0"/>
                <a:cs typeface="ＭＳ Ｐゴシック" charset="0"/>
              </a:rPr>
              <a:t>Trưởng</a:t>
            </a:r>
            <a:r>
              <a:rPr lang="en-US" b="1" dirty="0" smtClean="0">
                <a:solidFill>
                  <a:srgbClr val="FFFF00"/>
                </a:solidFill>
                <a:latin typeface="Arial" charset="0"/>
                <a:ea typeface="ＭＳ Ｐゴシック" charset="0"/>
                <a:cs typeface="ＭＳ Ｐゴシック" charset="0"/>
              </a:rPr>
              <a:t> </a:t>
            </a:r>
            <a:r>
              <a:rPr lang="en-US" b="1" dirty="0" err="1" smtClean="0">
                <a:solidFill>
                  <a:srgbClr val="FFFF00"/>
                </a:solidFill>
                <a:latin typeface="Arial" charset="0"/>
                <a:ea typeface="ＭＳ Ｐゴシック" charset="0"/>
                <a:cs typeface="ＭＳ Ｐゴシック" charset="0"/>
              </a:rPr>
              <a:t>lão</a:t>
            </a:r>
            <a:r>
              <a:rPr lang="en-US" b="1" dirty="0" smtClean="0">
                <a:solidFill>
                  <a:srgbClr val="FFFF00"/>
                </a:solidFill>
                <a:latin typeface="Arial" charset="0"/>
                <a:ea typeface="ＭＳ Ｐゴシック" charset="0"/>
                <a:cs typeface="ＭＳ Ｐゴシック" charset="0"/>
              </a:rPr>
              <a:t> </a:t>
            </a:r>
            <a:r>
              <a:rPr lang="en-US" b="1" dirty="0" err="1" smtClean="0">
                <a:solidFill>
                  <a:srgbClr val="FFFF00"/>
                </a:solidFill>
                <a:latin typeface="Arial" charset="0"/>
                <a:ea typeface="ＭＳ Ｐゴシック" charset="0"/>
                <a:cs typeface="ＭＳ Ｐゴシック" charset="0"/>
              </a:rPr>
              <a:t>hướng</a:t>
            </a:r>
            <a:r>
              <a:rPr lang="en-US" b="1" dirty="0" smtClean="0">
                <a:solidFill>
                  <a:srgbClr val="FFFF00"/>
                </a:solidFill>
                <a:latin typeface="Arial" charset="0"/>
                <a:ea typeface="ＭＳ Ｐゴシック" charset="0"/>
                <a:cs typeface="ＭＳ Ｐゴシック" charset="0"/>
              </a:rPr>
              <a:t> </a:t>
            </a:r>
            <a:r>
              <a:rPr lang="en-US" b="1" dirty="0" err="1" smtClean="0">
                <a:solidFill>
                  <a:srgbClr val="FFFF00"/>
                </a:solidFill>
                <a:latin typeface="Arial" charset="0"/>
                <a:ea typeface="ＭＳ Ｐゴシック" charset="0"/>
                <a:cs typeface="ＭＳ Ｐゴシック" charset="0"/>
              </a:rPr>
              <a:t>dẫn</a:t>
            </a:r>
            <a:r>
              <a:rPr lang="en-US" b="1" dirty="0" smtClean="0">
                <a:solidFill>
                  <a:srgbClr val="FFFF00"/>
                </a:solidFill>
                <a:latin typeface="Arial" charset="0"/>
                <a:ea typeface="ＭＳ Ｐゴシック" charset="0"/>
                <a:cs typeface="ＭＳ Ｐゴシック" charset="0"/>
              </a:rPr>
              <a:t> </a:t>
            </a:r>
            <a:br>
              <a:rPr lang="en-US" b="1" dirty="0" smtClean="0">
                <a:solidFill>
                  <a:srgbClr val="FFFF00"/>
                </a:solidFill>
                <a:latin typeface="Arial" charset="0"/>
                <a:ea typeface="ＭＳ Ｐゴシック" charset="0"/>
                <a:cs typeface="ＭＳ Ｐゴシック" charset="0"/>
              </a:rPr>
            </a:br>
            <a:r>
              <a:rPr lang="en-US" b="1" dirty="0" err="1" smtClean="0">
                <a:solidFill>
                  <a:srgbClr val="FFFF00"/>
                </a:solidFill>
                <a:latin typeface="Arial" charset="0"/>
                <a:ea typeface="ＭＳ Ｐゴシック" charset="0"/>
                <a:cs typeface="ＭＳ Ｐゴシック" charset="0"/>
              </a:rPr>
              <a:t>từ</a:t>
            </a:r>
            <a:r>
              <a:rPr lang="en-US" b="1" dirty="0" smtClean="0">
                <a:solidFill>
                  <a:srgbClr val="FFFF00"/>
                </a:solidFill>
                <a:latin typeface="Arial" charset="0"/>
                <a:ea typeface="ＭＳ Ｐゴシック" charset="0"/>
                <a:cs typeface="ＭＳ Ｐゴシック" charset="0"/>
              </a:rPr>
              <a:t> </a:t>
            </a:r>
            <a:r>
              <a:rPr lang="en-US" b="1" dirty="0" err="1" smtClean="0">
                <a:solidFill>
                  <a:srgbClr val="FFFF00"/>
                </a:solidFill>
                <a:latin typeface="Arial" charset="0"/>
                <a:ea typeface="ＭＳ Ｐゴシック" charset="0"/>
                <a:cs typeface="ＭＳ Ｐゴシック" charset="0"/>
              </a:rPr>
              <a:t>thời</a:t>
            </a:r>
            <a:r>
              <a:rPr lang="en-US" b="1" dirty="0" smtClean="0">
                <a:solidFill>
                  <a:srgbClr val="FFFF00"/>
                </a:solidFill>
                <a:latin typeface="Arial" charset="0"/>
                <a:ea typeface="ＭＳ Ｐゴシック" charset="0"/>
                <a:cs typeface="ＭＳ Ｐゴシック" charset="0"/>
              </a:rPr>
              <a:t> </a:t>
            </a:r>
            <a:r>
              <a:rPr lang="en-US" b="1" dirty="0" err="1" smtClean="0">
                <a:solidFill>
                  <a:srgbClr val="FFFF00"/>
                </a:solidFill>
                <a:latin typeface="Arial" charset="0"/>
                <a:ea typeface="ＭＳ Ｐゴシック" charset="0"/>
                <a:cs typeface="ＭＳ Ｐゴシック" charset="0"/>
              </a:rPr>
              <a:t>Môise</a:t>
            </a:r>
            <a:r>
              <a:rPr lang="en-US" b="1" dirty="0" smtClean="0">
                <a:solidFill>
                  <a:srgbClr val="FFFF00"/>
                </a:solidFill>
                <a:latin typeface="Arial" charset="0"/>
                <a:ea typeface="ＭＳ Ｐゴシック" charset="0"/>
                <a:cs typeface="ＭＳ Ｐゴシック" charset="0"/>
              </a:rPr>
              <a:t> </a:t>
            </a:r>
            <a:endParaRPr lang="en-US" b="1" dirty="0">
              <a:solidFill>
                <a:srgbClr val="FFFF00"/>
              </a:solidFill>
              <a:latin typeface="Arial" charset="0"/>
              <a:ea typeface="ＭＳ Ｐゴシック" charset="0"/>
              <a:cs typeface="ＭＳ Ｐゴシック" charset="0"/>
            </a:endParaRPr>
          </a:p>
        </p:txBody>
      </p:sp>
      <p:sp>
        <p:nvSpPr>
          <p:cNvPr id="363524" name="AutoShape 4"/>
          <p:cNvSpPr>
            <a:spLocks noChangeArrowheads="1"/>
          </p:cNvSpPr>
          <p:nvPr/>
        </p:nvSpPr>
        <p:spPr bwMode="auto">
          <a:xfrm>
            <a:off x="0" y="3200400"/>
            <a:ext cx="2819400" cy="3657600"/>
          </a:xfrm>
          <a:prstGeom prst="verticalScroll">
            <a:avLst>
              <a:gd name="adj" fmla="val 12500"/>
            </a:avLst>
          </a:prstGeom>
          <a:solidFill>
            <a:schemeClr val="folHlink"/>
          </a:solidFill>
          <a:ln w="38100">
            <a:solidFill>
              <a:srgbClr val="000000"/>
            </a:solidFill>
            <a:round/>
            <a:headEnd/>
            <a:tailEnd/>
          </a:ln>
        </p:spPr>
        <p:txBody>
          <a:bodyPr wrap="none" anchor="ctr"/>
          <a:lstStyle/>
          <a:p>
            <a:pPr algn="ctr"/>
            <a:r>
              <a:rPr lang="en-US" sz="3200" b="1" dirty="0" err="1" smtClean="0">
                <a:solidFill>
                  <a:srgbClr val="800000"/>
                </a:solidFill>
                <a:latin typeface="Arial" charset="0"/>
              </a:rPr>
              <a:t>Trưởng</a:t>
            </a:r>
            <a:r>
              <a:rPr lang="en-US" sz="3200" b="1" dirty="0" smtClean="0">
                <a:solidFill>
                  <a:srgbClr val="800000"/>
                </a:solidFill>
                <a:latin typeface="Arial" charset="0"/>
              </a:rPr>
              <a:t> </a:t>
            </a:r>
          </a:p>
          <a:p>
            <a:pPr algn="ctr"/>
            <a:r>
              <a:rPr lang="en-US" sz="3200" b="1" dirty="0" err="1" smtClean="0">
                <a:solidFill>
                  <a:srgbClr val="800000"/>
                </a:solidFill>
                <a:latin typeface="Arial" charset="0"/>
              </a:rPr>
              <a:t>lão</a:t>
            </a:r>
            <a:r>
              <a:rPr lang="en-US" sz="3200" b="1" dirty="0" smtClean="0">
                <a:solidFill>
                  <a:srgbClr val="800000"/>
                </a:solidFill>
                <a:latin typeface="Arial" charset="0"/>
              </a:rPr>
              <a:t> </a:t>
            </a:r>
            <a:r>
              <a:rPr lang="en-US" sz="3200" b="1" dirty="0" err="1" smtClean="0">
                <a:solidFill>
                  <a:srgbClr val="800000"/>
                </a:solidFill>
                <a:latin typeface="Arial" charset="0"/>
              </a:rPr>
              <a:t>phụ</a:t>
            </a:r>
            <a:endParaRPr lang="en-US" sz="3200" b="1" dirty="0" smtClean="0">
              <a:solidFill>
                <a:srgbClr val="800000"/>
              </a:solidFill>
              <a:latin typeface="Arial" charset="0"/>
            </a:endParaRPr>
          </a:p>
          <a:p>
            <a:pPr algn="ctr"/>
            <a:r>
              <a:rPr lang="en-US" sz="3200" b="1" dirty="0" smtClean="0">
                <a:solidFill>
                  <a:srgbClr val="800000"/>
                </a:solidFill>
                <a:latin typeface="Arial" charset="0"/>
              </a:rPr>
              <a:t>lo </a:t>
            </a:r>
            <a:r>
              <a:rPr lang="en-US" sz="3200" b="1" dirty="0" err="1" smtClean="0">
                <a:solidFill>
                  <a:srgbClr val="800000"/>
                </a:solidFill>
                <a:latin typeface="Arial" charset="0"/>
              </a:rPr>
              <a:t>với</a:t>
            </a:r>
            <a:r>
              <a:rPr lang="en-US" sz="3200" b="1" dirty="0" smtClean="0">
                <a:solidFill>
                  <a:srgbClr val="800000"/>
                </a:solidFill>
                <a:latin typeface="Arial" charset="0"/>
              </a:rPr>
              <a:t> </a:t>
            </a:r>
          </a:p>
          <a:p>
            <a:pPr algn="ctr"/>
            <a:r>
              <a:rPr lang="en-US" sz="3200" b="1" dirty="0" err="1" smtClean="0">
                <a:solidFill>
                  <a:srgbClr val="800000"/>
                </a:solidFill>
                <a:latin typeface="Arial" charset="0"/>
              </a:rPr>
              <a:t>Môise</a:t>
            </a:r>
            <a:r>
              <a:rPr lang="en-US" sz="3200" b="1" dirty="0">
                <a:solidFill>
                  <a:srgbClr val="800000"/>
                </a:solidFill>
                <a:latin typeface="Arial" charset="0"/>
              </a:rPr>
              <a:t/>
            </a:r>
            <a:br>
              <a:rPr lang="en-US" sz="3200" b="1" dirty="0">
                <a:solidFill>
                  <a:srgbClr val="800000"/>
                </a:solidFill>
                <a:latin typeface="Arial" charset="0"/>
              </a:rPr>
            </a:br>
            <a:r>
              <a:rPr lang="en-US" sz="2800" b="1" dirty="0" smtClean="0">
                <a:solidFill>
                  <a:srgbClr val="800000"/>
                </a:solidFill>
                <a:latin typeface="Arial" charset="0"/>
              </a:rPr>
              <a:t>1400 TC</a:t>
            </a:r>
            <a:endParaRPr lang="en-US" sz="1600" dirty="0">
              <a:solidFill>
                <a:srgbClr val="800000"/>
              </a:solidFill>
              <a:latin typeface="Arial" charset="0"/>
            </a:endParaRPr>
          </a:p>
        </p:txBody>
      </p:sp>
      <p:sp>
        <p:nvSpPr>
          <p:cNvPr id="336901"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sz="1800">
              <a:solidFill>
                <a:srgbClr val="FFFFFF"/>
              </a:solidFill>
              <a:cs typeface="Arial" charset="0"/>
            </a:endParaRPr>
          </a:p>
        </p:txBody>
      </p:sp>
      <p:sp>
        <p:nvSpPr>
          <p:cNvPr id="336902"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sz="1800">
              <a:solidFill>
                <a:srgbClr val="FFFFFF"/>
              </a:solidFill>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a:solidFill>
              <a:schemeClr val="tx1"/>
            </a:solidFill>
            <a:miter lim="800000"/>
            <a:headEnd/>
            <a:tailEnd/>
          </a:ln>
        </p:spPr>
        <p:txBody>
          <a:bodyPr wrap="none" anchor="ctr"/>
          <a:lstStyle/>
          <a:p>
            <a:endParaRPr lang="en-US" sz="1800">
              <a:solidFill>
                <a:srgbClr val="FFFFFF"/>
              </a:solidFill>
              <a:latin typeface="Arial" charset="0"/>
              <a:cs typeface="Arial" charset="0"/>
            </a:endParaRPr>
          </a:p>
        </p:txBody>
      </p:sp>
      <p:sp>
        <p:nvSpPr>
          <p:cNvPr id="363528" name="Text Box 8"/>
          <p:cNvSpPr txBox="1">
            <a:spLocks noChangeArrowheads="1"/>
          </p:cNvSpPr>
          <p:nvPr/>
        </p:nvSpPr>
        <p:spPr bwMode="auto">
          <a:xfrm>
            <a:off x="4038600" y="3429000"/>
            <a:ext cx="449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dirty="0" smtClean="0">
                <a:solidFill>
                  <a:schemeClr val="accent4">
                    <a:lumMod val="10000"/>
                  </a:schemeClr>
                </a:solidFill>
              </a:rPr>
              <a:t>“</a:t>
            </a:r>
            <a:r>
              <a:rPr lang="vi-VN" sz="3200" b="1" dirty="0" smtClean="0">
                <a:solidFill>
                  <a:schemeClr val="accent4">
                    <a:lumMod val="10000"/>
                  </a:schemeClr>
                </a:solidFill>
              </a:rPr>
              <a:t>Hãy đi, hội hiệp các trưởng lão Y-sơ-ra-ên</a:t>
            </a:r>
            <a:r>
              <a:rPr lang="en-US" sz="3200" b="1" dirty="0" smtClean="0">
                <a:solidFill>
                  <a:schemeClr val="accent4">
                    <a:lumMod val="10000"/>
                  </a:schemeClr>
                </a:solidFill>
              </a:rPr>
              <a:t>…” (</a:t>
            </a:r>
            <a:r>
              <a:rPr lang="en-US" sz="3200" b="1" dirty="0" err="1" smtClean="0">
                <a:solidFill>
                  <a:schemeClr val="accent4">
                    <a:lumMod val="10000"/>
                  </a:schemeClr>
                </a:solidFill>
              </a:rPr>
              <a:t>Xuất</a:t>
            </a:r>
            <a:r>
              <a:rPr lang="en-US" sz="3200" b="1" dirty="0" smtClean="0">
                <a:solidFill>
                  <a:schemeClr val="accent4">
                    <a:lumMod val="10000"/>
                  </a:schemeClr>
                </a:solidFill>
              </a:rPr>
              <a:t> </a:t>
            </a:r>
            <a:r>
              <a:rPr lang="en-US" sz="3200" b="1" dirty="0">
                <a:solidFill>
                  <a:schemeClr val="accent4">
                    <a:lumMod val="10000"/>
                  </a:schemeClr>
                </a:solidFill>
              </a:rPr>
              <a:t>3:16)</a:t>
            </a:r>
          </a:p>
        </p:txBody>
      </p:sp>
      <p:sp>
        <p:nvSpPr>
          <p:cNvPr id="363530" name="Text Box 10"/>
          <p:cNvSpPr txBox="1">
            <a:spLocks noChangeArrowheads="1"/>
          </p:cNvSpPr>
          <p:nvPr/>
        </p:nvSpPr>
        <p:spPr bwMode="auto">
          <a:xfrm>
            <a:off x="9214792" y="76200"/>
            <a:ext cx="685800" cy="457200"/>
          </a:xfrm>
          <a:prstGeom prst="rect">
            <a:avLst/>
          </a:prstGeom>
          <a:noFill/>
          <a:ln>
            <a:noFill/>
          </a:ln>
          <a:effectLst>
            <a:outerShdw blurRad="63500" dist="35921" dir="2700000" algn="ctr" rotWithShape="0">
              <a:srgbClr val="000000">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dirty="0">
                <a:solidFill>
                  <a:srgbClr val="FFFFFF"/>
                </a:solidFill>
              </a:rPr>
              <a:t>48</a:t>
            </a:r>
          </a:p>
        </p:txBody>
      </p:sp>
    </p:spTree>
    <p:extLst>
      <p:ext uri="{BB962C8B-B14F-4D97-AF65-F5344CB8AC3E}">
        <p14:creationId xmlns:p14="http://schemas.microsoft.com/office/powerpoint/2010/main" val="92679312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4" cstate="print">
            <a:extLst>
              <a:ext uri="{28A0092B-C50C-407E-A947-70E740481C1C}">
                <a14:useLocalDpi xmlns:a14="http://schemas.microsoft.com/office/drawing/2010/main" val="0"/>
              </a:ext>
            </a:extLst>
          </a:blip>
          <a:srcRect b="1096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0961" y="-304800"/>
            <a:ext cx="738664" cy="7162800"/>
          </a:xfrm>
          <a:solidFill>
            <a:srgbClr val="FF0000"/>
          </a:solidFill>
        </p:spPr>
        <p:txBody>
          <a:bodyPr vert="eaVert" anchor="t">
            <a:spAutoFit/>
          </a:bodyPr>
          <a:lstStyle/>
          <a:p>
            <a:pPr>
              <a:spcBef>
                <a:spcPct val="50000"/>
              </a:spcBef>
              <a:defRPr/>
            </a:pPr>
            <a:r>
              <a:rPr lang="ja-JP" altLang="en-US" sz="3600" smtClean="0">
                <a:solidFill>
                  <a:srgbClr val="FFFFFF"/>
                </a:solidFill>
                <a:latin typeface="Tahoma" charset="0"/>
                <a:ea typeface="ＭＳ Ｐゴシック" charset="0"/>
                <a:cs typeface="ＭＳ Ｐゴシック" charset="0"/>
              </a:rPr>
              <a:t>“</a:t>
            </a:r>
            <a:r>
              <a:rPr lang="en-US" altLang="ja-JP" sz="3600" dirty="0" err="1" smtClean="0">
                <a:solidFill>
                  <a:srgbClr val="FFFFFF"/>
                </a:solidFill>
                <a:latin typeface="Tahoma" charset="0"/>
                <a:ea typeface="ＭＳ Ｐゴシック" charset="0"/>
                <a:cs typeface="ＭＳ Ｐゴシック" charset="0"/>
              </a:rPr>
              <a:t>Phierơ</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thức</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dậy</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giết</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và</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ăn</a:t>
            </a:r>
            <a:r>
              <a:rPr lang="en-US" altLang="ja-JP" sz="3600" dirty="0" smtClean="0">
                <a:solidFill>
                  <a:srgbClr val="FFFFFF"/>
                </a:solidFill>
                <a:latin typeface="Tahoma" charset="0"/>
                <a:ea typeface="ＭＳ Ｐゴシック" charset="0"/>
                <a:cs typeface="ＭＳ Ｐゴシック" charset="0"/>
              </a:rPr>
              <a:t> </a:t>
            </a:r>
            <a:r>
              <a:rPr lang="en-US" altLang="ja-JP" sz="3600" dirty="0" err="1" smtClean="0">
                <a:solidFill>
                  <a:srgbClr val="FFFFFF"/>
                </a:solidFill>
                <a:latin typeface="Tahoma" charset="0"/>
                <a:ea typeface="ＭＳ Ｐゴシック" charset="0"/>
                <a:cs typeface="ＭＳ Ｐゴシック" charset="0"/>
              </a:rPr>
              <a:t>đi</a:t>
            </a:r>
            <a:r>
              <a:rPr lang="en-US" altLang="ja-JP" sz="3600" dirty="0" smtClean="0">
                <a:solidFill>
                  <a:srgbClr val="FFFFFF"/>
                </a:solidFill>
                <a:latin typeface="Tahoma" charset="0"/>
                <a:ea typeface="ＭＳ Ｐゴシック" charset="0"/>
                <a:cs typeface="ＭＳ Ｐゴシック" charset="0"/>
              </a:rPr>
              <a:t>!</a:t>
            </a:r>
            <a:r>
              <a:rPr lang="ja-JP" altLang="en-US" sz="3600">
                <a:solidFill>
                  <a:srgbClr val="FFFFFF"/>
                </a:solidFill>
                <a:latin typeface="Tahoma" charset="0"/>
                <a:ea typeface="ＭＳ Ｐゴシック" charset="0"/>
                <a:cs typeface="ＭＳ Ｐゴシック" charset="0"/>
              </a:rPr>
              <a:t>”</a:t>
            </a:r>
            <a:endParaRPr lang="en-US" sz="3600" dirty="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0" y="0"/>
            <a:ext cx="4114800" cy="2133600"/>
          </a:xfrm>
          <a:prstGeom prst="rect">
            <a:avLst/>
          </a:prstGeom>
          <a:noFill/>
          <a:ln w="9525">
            <a:noFill/>
            <a:miter lim="800000"/>
            <a:headEnd/>
            <a:tailEnd/>
          </a:ln>
          <a:effectLst/>
        </p:spPr>
        <p:txBody>
          <a:bodyPr anchor="ctr"/>
          <a:lstStyle>
            <a:defPPr>
              <a:defRPr lang="en-US"/>
            </a:defPPr>
            <a:lvl1pPr algn="ctr" fontAlgn="base">
              <a:spcBef>
                <a:spcPct val="0"/>
              </a:spcBef>
              <a:spcAft>
                <a:spcPct val="0"/>
              </a:spcAft>
              <a:defRPr sz="4800" b="1" kern="0">
                <a:solidFill>
                  <a:srgbClr val="000000"/>
                </a:solidFill>
                <a:effectLst>
                  <a:glow rad="254000">
                    <a:schemeClr val="tx1">
                      <a:alpha val="86000"/>
                    </a:schemeClr>
                  </a:glow>
                </a:effectLst>
                <a:latin typeface="Arial"/>
              </a:defRPr>
            </a:lvl1pPr>
            <a:lvl2pPr algn="ctr" fontAlgn="base">
              <a:spcBef>
                <a:spcPct val="0"/>
              </a:spcBef>
              <a:spcAft>
                <a:spcPct val="0"/>
              </a:spcAft>
              <a:defRPr sz="2400">
                <a:latin typeface="Times New Roman" charset="0"/>
                <a:ea typeface="ＭＳ Ｐゴシック" charset="0"/>
                <a:cs typeface="ＭＳ Ｐゴシック" charset="0"/>
              </a:defRPr>
            </a:lvl2pPr>
            <a:lvl3pPr algn="ctr" fontAlgn="base">
              <a:spcBef>
                <a:spcPct val="0"/>
              </a:spcBef>
              <a:spcAft>
                <a:spcPct val="0"/>
              </a:spcAft>
              <a:defRPr sz="2400">
                <a:latin typeface="Times New Roman" charset="0"/>
                <a:ea typeface="ＭＳ Ｐゴシック" charset="0"/>
                <a:cs typeface="ＭＳ Ｐゴシック" charset="0"/>
              </a:defRPr>
            </a:lvl3pPr>
            <a:lvl4pPr algn="ctr" fontAlgn="base">
              <a:spcBef>
                <a:spcPct val="0"/>
              </a:spcBef>
              <a:spcAft>
                <a:spcPct val="0"/>
              </a:spcAft>
              <a:defRPr sz="2400">
                <a:latin typeface="Times New Roman" charset="0"/>
                <a:ea typeface="ＭＳ Ｐゴシック" charset="0"/>
                <a:cs typeface="ＭＳ Ｐゴシック" charset="0"/>
              </a:defRPr>
            </a:lvl4pPr>
            <a:lvl5pPr algn="ctr" fontAlgn="base">
              <a:spcBef>
                <a:spcPct val="0"/>
              </a:spcBef>
              <a:spcAft>
                <a:spcPct val="0"/>
              </a:spcAft>
              <a:defRPr sz="2400">
                <a:latin typeface="Times New Roman" charset="0"/>
                <a:ea typeface="ＭＳ Ｐゴシック" charset="0"/>
                <a:cs typeface="ＭＳ Ｐゴシック" charset="0"/>
              </a:defRPr>
            </a:lvl5pPr>
            <a:lvl6pPr defTabSz="457200">
              <a:defRPr sz="2400">
                <a:latin typeface="Times New Roman" charset="0"/>
                <a:ea typeface="ＭＳ Ｐゴシック" charset="0"/>
                <a:cs typeface="ＭＳ Ｐゴシック" charset="0"/>
              </a:defRPr>
            </a:lvl6pPr>
            <a:lvl7pPr defTabSz="457200">
              <a:defRPr sz="2400">
                <a:latin typeface="Times New Roman" charset="0"/>
                <a:ea typeface="ＭＳ Ｐゴシック" charset="0"/>
                <a:cs typeface="ＭＳ Ｐゴシック" charset="0"/>
              </a:defRPr>
            </a:lvl7pPr>
            <a:lvl8pPr defTabSz="457200">
              <a:defRPr sz="2400">
                <a:latin typeface="Times New Roman" charset="0"/>
                <a:ea typeface="ＭＳ Ｐゴシック" charset="0"/>
                <a:cs typeface="ＭＳ Ｐゴシック" charset="0"/>
              </a:defRPr>
            </a:lvl8pPr>
            <a:lvl9pPr defTabSz="457200">
              <a:defRPr sz="2400">
                <a:latin typeface="Times New Roman" charset="0"/>
                <a:ea typeface="ＭＳ Ｐゴシック" charset="0"/>
                <a:cs typeface="ＭＳ Ｐゴシック" charset="0"/>
              </a:defRPr>
            </a:lvl9pPr>
          </a:lstStyle>
          <a:p>
            <a:r>
              <a:rPr lang="en-US" dirty="0" err="1"/>
              <a:t>Chuẩn</a:t>
            </a:r>
            <a:r>
              <a:rPr lang="en-US" dirty="0"/>
              <a:t> </a:t>
            </a:r>
            <a:r>
              <a:rPr lang="en-US" dirty="0" err="1"/>
              <a:t>bị</a:t>
            </a:r>
            <a:r>
              <a:rPr lang="en-US" dirty="0"/>
              <a:t> </a:t>
            </a:r>
            <a:r>
              <a:rPr lang="en-US" dirty="0" err="1"/>
              <a:t>Phierơ</a:t>
            </a:r>
            <a:r>
              <a:rPr lang="en-US" dirty="0"/>
              <a:t>: </a:t>
            </a:r>
            <a:r>
              <a:rPr lang="en-US" dirty="0" err="1"/>
              <a:t>Bước</a:t>
            </a:r>
            <a:r>
              <a:rPr lang="en-US" dirty="0"/>
              <a:t> 3</a:t>
            </a:r>
          </a:p>
        </p:txBody>
      </p:sp>
      <p:sp>
        <p:nvSpPr>
          <p:cNvPr id="5" name="Rectangle 2"/>
          <p:cNvSpPr txBox="1">
            <a:spLocks noChangeArrowheads="1"/>
          </p:cNvSpPr>
          <p:nvPr/>
        </p:nvSpPr>
        <p:spPr bwMode="auto">
          <a:xfrm>
            <a:off x="4572000" y="2133600"/>
            <a:ext cx="4572000" cy="4495800"/>
          </a:xfrm>
          <a:prstGeom prst="rect">
            <a:avLst/>
          </a:prstGeom>
          <a:noFill/>
          <a:ln w="9525">
            <a:noFill/>
            <a:miter lim="800000"/>
            <a:headEnd/>
            <a:tailEnd/>
          </a:ln>
          <a:effectLst/>
        </p:spPr>
        <p:txBody>
          <a:bodyPr/>
          <a:lstStyle>
            <a:defPPr>
              <a:defRPr lang="en-US"/>
            </a:defPPr>
            <a:lvl1pPr algn="ctr" fontAlgn="base">
              <a:spcBef>
                <a:spcPct val="0"/>
              </a:spcBef>
              <a:spcAft>
                <a:spcPct val="0"/>
              </a:spcAft>
              <a:defRPr sz="2400">
                <a:latin typeface="Times New Roman" charset="0"/>
                <a:ea typeface="ＭＳ Ｐゴシック" charset="0"/>
                <a:cs typeface="ＭＳ Ｐゴシック" charset="0"/>
              </a:defRPr>
            </a:lvl1pPr>
            <a:lvl2pPr marL="742950" lvl="1" indent="-285750" algn="ctr" fontAlgn="base">
              <a:spcBef>
                <a:spcPct val="20000"/>
              </a:spcBef>
              <a:spcAft>
                <a:spcPct val="0"/>
              </a:spcAft>
              <a:defRPr sz="3600" b="1" u="sng" kern="0">
                <a:solidFill>
                  <a:srgbClr val="000000"/>
                </a:solidFill>
                <a:effectLst>
                  <a:glow rad="254000">
                    <a:schemeClr val="tx1">
                      <a:alpha val="86000"/>
                    </a:schemeClr>
                  </a:glow>
                </a:effectLst>
                <a:latin typeface="Tahoma"/>
                <a:ea typeface="SimSun" pitchFamily="2" charset="-122"/>
                <a:cs typeface="SimSun" pitchFamily="2" charset="-122"/>
              </a:defRPr>
            </a:lvl2pPr>
            <a:lvl3pPr marL="1143000" lvl="2" indent="-228600" algn="ctr" fontAlgn="base">
              <a:spcBef>
                <a:spcPct val="20000"/>
              </a:spcBef>
              <a:spcAft>
                <a:spcPct val="0"/>
              </a:spcAft>
              <a:defRPr sz="3600" b="1" kern="0">
                <a:solidFill>
                  <a:srgbClr val="000000"/>
                </a:solidFill>
                <a:effectLst>
                  <a:glow rad="254000">
                    <a:schemeClr val="tx1">
                      <a:alpha val="86000"/>
                    </a:schemeClr>
                  </a:glow>
                </a:effectLst>
                <a:latin typeface="Franklin Gothic Medium" pitchFamily="-112" charset="0"/>
                <a:ea typeface="SimSun" pitchFamily="2" charset="-122"/>
                <a:cs typeface="SimSun" pitchFamily="2" charset="-122"/>
              </a:defRPr>
            </a:lvl3pPr>
            <a:lvl4pPr algn="ctr" fontAlgn="base">
              <a:spcBef>
                <a:spcPct val="0"/>
              </a:spcBef>
              <a:spcAft>
                <a:spcPct val="0"/>
              </a:spcAft>
              <a:defRPr sz="2400">
                <a:latin typeface="Times New Roman" charset="0"/>
                <a:ea typeface="ＭＳ Ｐゴシック" charset="0"/>
                <a:cs typeface="ＭＳ Ｐゴシック" charset="0"/>
              </a:defRPr>
            </a:lvl4pPr>
            <a:lvl5pPr algn="ctr" fontAlgn="base">
              <a:spcBef>
                <a:spcPct val="0"/>
              </a:spcBef>
              <a:spcAft>
                <a:spcPct val="0"/>
              </a:spcAft>
              <a:defRPr sz="2400">
                <a:latin typeface="Times New Roman" charset="0"/>
                <a:ea typeface="ＭＳ Ｐゴシック" charset="0"/>
                <a:cs typeface="ＭＳ Ｐゴシック" charset="0"/>
              </a:defRPr>
            </a:lvl5pPr>
            <a:lvl6pPr defTabSz="457200">
              <a:defRPr sz="2400">
                <a:latin typeface="Times New Roman" charset="0"/>
                <a:ea typeface="ＭＳ Ｐゴシック" charset="0"/>
                <a:cs typeface="ＭＳ Ｐゴシック" charset="0"/>
              </a:defRPr>
            </a:lvl6pPr>
            <a:lvl7pPr defTabSz="457200">
              <a:defRPr sz="2400">
                <a:latin typeface="Times New Roman" charset="0"/>
                <a:ea typeface="ＭＳ Ｐゴシック" charset="0"/>
                <a:cs typeface="ＭＳ Ｐゴシック" charset="0"/>
              </a:defRPr>
            </a:lvl7pPr>
            <a:lvl8pPr defTabSz="457200">
              <a:defRPr sz="2400">
                <a:latin typeface="Times New Roman" charset="0"/>
                <a:ea typeface="ＭＳ Ｐゴシック" charset="0"/>
                <a:cs typeface="ＭＳ Ｐゴシック" charset="0"/>
              </a:defRPr>
            </a:lvl8pPr>
            <a:lvl9pPr defTabSz="457200">
              <a:defRPr sz="2400">
                <a:latin typeface="Times New Roman" charset="0"/>
                <a:ea typeface="ＭＳ Ｐゴシック" charset="0"/>
                <a:cs typeface="ＭＳ Ｐゴシック" charset="0"/>
              </a:defRPr>
            </a:lvl9pPr>
          </a:lstStyle>
          <a:p>
            <a:pPr lvl="1"/>
            <a:r>
              <a:rPr lang="en-US" u="none" dirty="0"/>
              <a:t>“</a:t>
            </a:r>
            <a:r>
              <a:rPr lang="vi-VN" u="none" dirty="0"/>
              <a:t>Thấy trong đó có những thú bốn cẳng, đủ mọi loài, côn trùng bò trên đất, và chim trên trời</a:t>
            </a:r>
            <a:r>
              <a:rPr lang="en-US" u="none" dirty="0"/>
              <a:t>”</a:t>
            </a:r>
          </a:p>
          <a:p>
            <a:pPr lvl="1"/>
            <a:r>
              <a:rPr lang="en-US" altLang="zh-CN" u="none" dirty="0" err="1"/>
              <a:t>Công</a:t>
            </a:r>
            <a:r>
              <a:rPr lang="en-US" altLang="zh-CN" u="none" dirty="0"/>
              <a:t> 10:12</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box(in)">
                                      <p:cBhvr>
                                        <p:cTn id="7" dur="500"/>
                                        <p:tgtEl>
                                          <p:spTgt spid="16179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heckerboard(across)">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0"/>
            <a:ext cx="3994150" cy="982663"/>
          </a:xfrm>
        </p:spPr>
        <p:txBody>
          <a:bodyPr/>
          <a:lstStyle/>
          <a:p>
            <a:r>
              <a:rPr kumimoji="0" lang="en-US" b="1" dirty="0" err="1">
                <a:latin typeface="Arial" charset="0"/>
                <a:ea typeface="ＭＳ Ｐゴシック" charset="0"/>
                <a:cs typeface="ＭＳ Ｐゴシック" charset="0"/>
              </a:rPr>
              <a:t>Thức</a:t>
            </a:r>
            <a:r>
              <a:rPr kumimoji="0" lang="en-US" b="1" dirty="0">
                <a:latin typeface="Arial" charset="0"/>
                <a:ea typeface="ＭＳ Ｐゴシック" charset="0"/>
                <a:cs typeface="ＭＳ Ｐゴシック" charset="0"/>
              </a:rPr>
              <a:t> </a:t>
            </a:r>
            <a:r>
              <a:rPr kumimoji="0" lang="en-US" b="1" dirty="0" err="1">
                <a:latin typeface="Arial" charset="0"/>
                <a:ea typeface="ＭＳ Ｐゴシック" charset="0"/>
                <a:cs typeface="ＭＳ Ｐゴシック" charset="0"/>
              </a:rPr>
              <a:t>ăn</a:t>
            </a:r>
            <a:r>
              <a:rPr kumimoji="0" lang="en-US" b="1" dirty="0">
                <a:latin typeface="Arial" charset="0"/>
                <a:ea typeface="ＭＳ Ｐゴシック" charset="0"/>
                <a:cs typeface="ＭＳ Ｐゴシック" charset="0"/>
              </a:rPr>
              <a:t> </a:t>
            </a:r>
            <a:r>
              <a:rPr kumimoji="0" lang="en-US" b="1" dirty="0" err="1">
                <a:latin typeface="Arial" charset="0"/>
                <a:ea typeface="ＭＳ Ｐゴシック" charset="0"/>
                <a:cs typeface="ＭＳ Ｐゴシック" charset="0"/>
              </a:rPr>
              <a:t>gì</a:t>
            </a:r>
            <a:endParaRPr kumimoji="0" lang="en-US" b="1" dirty="0">
              <a:latin typeface="Arial" charset="0"/>
              <a:ea typeface="ＭＳ Ｐゴシック" charset="0"/>
              <a:cs typeface="ＭＳ Ｐゴシック" charset="0"/>
            </a:endParaRPr>
          </a:p>
        </p:txBody>
      </p:sp>
      <p:pic>
        <p:nvPicPr>
          <p:cNvPr id="299014" name="Picture 6" descr="Cam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10000" y="3302000"/>
            <a:ext cx="5334000" cy="3556000"/>
          </a:xfrm>
          <a:noFill/>
        </p:spPr>
      </p:pic>
      <p:sp>
        <p:nvSpPr>
          <p:cNvPr id="299013" name="Rectangle 5"/>
          <p:cNvSpPr>
            <a:spLocks noChangeArrowheads="1"/>
          </p:cNvSpPr>
          <p:nvPr/>
        </p:nvSpPr>
        <p:spPr bwMode="auto">
          <a:xfrm rot="19731131">
            <a:off x="1543050" y="904875"/>
            <a:ext cx="6483350" cy="4359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altLang="zh-CN" sz="4000" b="1" dirty="0" err="1">
                <a:solidFill>
                  <a:srgbClr val="FFFFFF"/>
                </a:solidFill>
                <a:latin typeface="Arial" charset="0"/>
                <a:ea typeface="SimSun" charset="0"/>
                <a:cs typeface="SimSun" charset="0"/>
              </a:rPr>
              <a:t>Lạc</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đà</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thỏ</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thịt</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muối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giăm</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bông</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rắn</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và</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diều</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hâu</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chim</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ó</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quạ</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một</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vài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loại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diều</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hâu</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cú</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hải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âu</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tất</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cả</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các</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loại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chim</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ưng</a:t>
            </a:r>
            <a:r>
              <a:rPr lang="en-US" altLang="zh-CN" sz="4000" b="1" dirty="0">
                <a:solidFill>
                  <a:srgbClr val="FFFFFF"/>
                </a:solidFill>
                <a:latin typeface="Arial" charset="0"/>
                <a:ea typeface="SimSun" charset="0"/>
                <a:cs typeface="SimSun" charset="0"/>
              </a:rPr>
              <a:t>, con </a:t>
            </a:r>
            <a:r>
              <a:rPr lang="en-US" altLang="zh-CN" sz="4000" b="1" dirty="0" err="1">
                <a:solidFill>
                  <a:srgbClr val="FFFFFF"/>
                </a:solidFill>
                <a:latin typeface="Arial" charset="0"/>
                <a:ea typeface="SimSun" charset="0"/>
                <a:cs typeface="SimSun" charset="0"/>
              </a:rPr>
              <a:t>cò</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các</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loại</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diệc</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và</a:t>
            </a:r>
            <a:r>
              <a:rPr lang="en-US" altLang="zh-CN" sz="4000" b="1" dirty="0">
                <a:solidFill>
                  <a:srgbClr val="FFFFFF"/>
                </a:solidFill>
                <a:latin typeface="Arial" charset="0"/>
                <a:ea typeface="SimSun" charset="0"/>
                <a:cs typeface="SimSun" charset="0"/>
              </a:rPr>
              <a:t> </a:t>
            </a:r>
            <a:r>
              <a:rPr lang="en-US" altLang="zh-CN" sz="4000" b="1" dirty="0" err="1">
                <a:solidFill>
                  <a:srgbClr val="FFFFFF"/>
                </a:solidFill>
                <a:latin typeface="Arial" charset="0"/>
                <a:ea typeface="SimSun" charset="0"/>
                <a:cs typeface="SimSun" charset="0"/>
              </a:rPr>
              <a:t>dơi</a:t>
            </a:r>
            <a:r>
              <a:rPr lang="en-US" altLang="zh-CN" sz="4000" b="1" dirty="0">
                <a:solidFill>
                  <a:srgbClr val="FFFFFF"/>
                </a:solidFill>
                <a:latin typeface="Arial" charset="0"/>
                <a:ea typeface="SimSun" charset="0"/>
                <a:cs typeface="SimSun" charset="0"/>
              </a:rPr>
              <a:t>.</a:t>
            </a:r>
            <a:endParaRPr lang="en-US" sz="4000" b="1" dirty="0">
              <a:solidFill>
                <a:srgbClr val="FFFFFF"/>
              </a:solidFill>
              <a:latin typeface="Arial" charset="0"/>
              <a:ea typeface="SimSun" charset="0"/>
              <a:cs typeface="SimSun" charset="0"/>
            </a:endParaRPr>
          </a:p>
        </p:txBody>
      </p:sp>
      <p:sp>
        <p:nvSpPr>
          <p:cNvPr id="355332" name="TextBox 5"/>
          <p:cNvSpPr txBox="1">
            <a:spLocks noChangeArrowheads="1"/>
          </p:cNvSpPr>
          <p:nvPr/>
        </p:nvSpPr>
        <p:spPr bwMode="auto">
          <a:xfrm>
            <a:off x="555625" y="6324600"/>
            <a:ext cx="20601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9933"/>
              </a:buClr>
            </a:pPr>
            <a:r>
              <a:rPr lang="en-US" sz="2800" dirty="0" err="1">
                <a:solidFill>
                  <a:srgbClr val="000000"/>
                </a:solidFill>
                <a:latin typeface="Arial Black" charset="0"/>
              </a:rPr>
              <a:t>Lêviký</a:t>
            </a:r>
            <a:r>
              <a:rPr lang="en-US" sz="2800" dirty="0">
                <a:solidFill>
                  <a:srgbClr val="000000"/>
                </a:solidFill>
                <a:latin typeface="Arial Black" charset="0"/>
              </a:rPr>
              <a:t> 11</a:t>
            </a:r>
          </a:p>
        </p:txBody>
      </p:sp>
    </p:spTree>
    <p:extLst>
      <p:ext uri="{BB962C8B-B14F-4D97-AF65-F5344CB8AC3E}">
        <p14:creationId xmlns:p14="http://schemas.microsoft.com/office/powerpoint/2010/main" val="30857782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7" name="Rectangle 2"/>
          <p:cNvSpPr>
            <a:spLocks noGrp="1" noChangeArrowheads="1"/>
          </p:cNvSpPr>
          <p:nvPr>
            <p:ph type="title"/>
          </p:nvPr>
        </p:nvSpPr>
        <p:spPr>
          <a:xfrm>
            <a:off x="685800" y="609600"/>
            <a:ext cx="7772400" cy="4495800"/>
          </a:xfrm>
        </p:spPr>
        <p:txBody>
          <a:bodyPr>
            <a:normAutofit/>
          </a:bodyPr>
          <a:lstStyle/>
          <a:p>
            <a:pPr eaLnBrk="1" hangingPunct="1"/>
            <a:r>
              <a:rPr kumimoji="0" lang="en-US" altLang="zh-CN" sz="6600" b="1" dirty="0">
                <a:latin typeface="Helvetica" charset="0"/>
                <a:ea typeface="SimSun" charset="0"/>
                <a:cs typeface="SimSun" charset="0"/>
              </a:rPr>
              <a:t>B.  </a:t>
            </a:r>
            <a:r>
              <a:rPr kumimoji="0" lang="vi-VN" altLang="zh-CN" sz="6600" b="1" i="1" dirty="0" smtClean="0">
                <a:latin typeface="Helvetica" charset="0"/>
                <a:ea typeface="SimSun" charset="0"/>
                <a:cs typeface="SimSun" charset="0"/>
              </a:rPr>
              <a:t>Đức Chúa Trời</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cũng</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chuẩn</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bị</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chúng</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ta</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cho</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sự</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thay</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đổi</a:t>
            </a:r>
            <a:r>
              <a:rPr kumimoji="0" lang="en-US" altLang="zh-CN" sz="6600" b="1" i="1" dirty="0" smtClean="0">
                <a:latin typeface="Helvetica" charset="0"/>
                <a:ea typeface="SimSun" charset="0"/>
                <a:cs typeface="SimSun" charset="0"/>
              </a:rPr>
              <a:t> </a:t>
            </a:r>
            <a:r>
              <a:rPr kumimoji="0" lang="en-US" altLang="zh-CN" sz="6600" b="1" i="1" dirty="0" err="1" smtClean="0">
                <a:latin typeface="Helvetica" charset="0"/>
                <a:ea typeface="SimSun" charset="0"/>
                <a:cs typeface="SimSun" charset="0"/>
              </a:rPr>
              <a:t>hôm</a:t>
            </a:r>
            <a:r>
              <a:rPr kumimoji="0" lang="en-US" altLang="zh-CN" sz="6600" b="1" i="1" dirty="0" smtClean="0">
                <a:latin typeface="Helvetica" charset="0"/>
                <a:ea typeface="SimSun" charset="0"/>
                <a:cs typeface="SimSun" charset="0"/>
              </a:rPr>
              <a:t> nay!</a:t>
            </a:r>
            <a:endParaRPr kumimoji="0" lang="en-US" sz="6600" b="1" i="1" dirty="0">
              <a:latin typeface="Helvetica" charset="0"/>
              <a:ea typeface="SimSun" charset="0"/>
              <a:cs typeface="SimSun"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000000"/>
          </a:solidFill>
          <a:ln w="12700" cap="sq" cmpd="sng" algn="ctr">
            <a:solidFill>
              <a:srgbClr val="0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10" charset="0"/>
            </a:endParaRPr>
          </a:p>
        </p:txBody>
      </p:sp>
      <p:sp>
        <p:nvSpPr>
          <p:cNvPr id="359426" name="Rectangle 2"/>
          <p:cNvSpPr>
            <a:spLocks noGrp="1" noChangeArrowheads="1"/>
          </p:cNvSpPr>
          <p:nvPr>
            <p:ph type="title"/>
          </p:nvPr>
        </p:nvSpPr>
        <p:spPr>
          <a:xfrm>
            <a:off x="76200" y="0"/>
            <a:ext cx="7772400" cy="1462088"/>
          </a:xfrm>
          <a:solidFill>
            <a:schemeClr val="bg1"/>
          </a:solidFill>
        </p:spPr>
        <p:txBody>
          <a:bodyPr>
            <a:normAutofit fontScale="90000"/>
          </a:bodyPr>
          <a:lstStyle/>
          <a:p>
            <a:pPr eaLnBrk="1" hangingPunct="1"/>
            <a:r>
              <a:rPr lang="en-US" altLang="zh-CN" dirty="0">
                <a:latin typeface="Arial Black" charset="0"/>
                <a:ea typeface="SimSun" charset="0"/>
                <a:cs typeface="SimSun" charset="0"/>
              </a:rPr>
              <a:t>I.	</a:t>
            </a:r>
            <a:r>
              <a:rPr lang="vi-VN" altLang="zh-CN" b="1" dirty="0" smtClean="0">
                <a:latin typeface="Times New Roman" pitchFamily="18" charset="0"/>
                <a:ea typeface="SimSun" charset="0"/>
                <a:cs typeface="Times New Roman" pitchFamily="18" charset="0"/>
              </a:rPr>
              <a:t>Đức Chúa Trời</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luôn</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luôn</a:t>
            </a:r>
            <a:r>
              <a:rPr lang="en-US" altLang="zh-CN" b="1" dirty="0" smtClean="0">
                <a:latin typeface="Times New Roman" pitchFamily="18" charset="0"/>
                <a:ea typeface="SimSun" charset="0"/>
                <a:cs typeface="Times New Roman" pitchFamily="18" charset="0"/>
              </a:rPr>
              <a:t> </a:t>
            </a:r>
            <a:r>
              <a:rPr lang="en-US" altLang="zh-CN" b="1" dirty="0" err="1" smtClean="0">
                <a:solidFill>
                  <a:schemeClr val="accent2">
                    <a:lumMod val="60000"/>
                    <a:lumOff val="40000"/>
                  </a:schemeClr>
                </a:solidFill>
                <a:latin typeface="Times New Roman" pitchFamily="18" charset="0"/>
                <a:ea typeface="SimSun" charset="0"/>
                <a:cs typeface="Times New Roman" pitchFamily="18" charset="0"/>
              </a:rPr>
              <a:t>chuẩn</a:t>
            </a:r>
            <a:r>
              <a:rPr lang="en-US" altLang="zh-CN" b="1" dirty="0" smtClean="0">
                <a:solidFill>
                  <a:schemeClr val="accent2">
                    <a:lumMod val="60000"/>
                    <a:lumOff val="40000"/>
                  </a:schemeClr>
                </a:solidFill>
                <a:latin typeface="Times New Roman" pitchFamily="18" charset="0"/>
                <a:ea typeface="SimSun" charset="0"/>
                <a:cs typeface="Times New Roman" pitchFamily="18" charset="0"/>
              </a:rPr>
              <a:t> </a:t>
            </a:r>
            <a:r>
              <a:rPr lang="en-US" altLang="zh-CN" b="1" dirty="0" err="1" smtClean="0">
                <a:solidFill>
                  <a:schemeClr val="accent2">
                    <a:lumMod val="60000"/>
                    <a:lumOff val="40000"/>
                  </a:schemeClr>
                </a:solidFill>
                <a:latin typeface="Times New Roman" pitchFamily="18" charset="0"/>
                <a:ea typeface="SimSun" charset="0"/>
                <a:cs typeface="Times New Roman" pitchFamily="18" charset="0"/>
              </a:rPr>
              <a:t>bị</a:t>
            </a:r>
            <a:r>
              <a:rPr lang="en-US" altLang="zh-CN" b="1" dirty="0" smtClean="0">
                <a:solidFill>
                  <a:schemeClr val="accent2">
                    <a:lumMod val="60000"/>
                    <a:lumOff val="40000"/>
                  </a:schemeClr>
                </a:solidFill>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dânNgài</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cho</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sự</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thay</a:t>
            </a:r>
            <a:r>
              <a:rPr lang="en-US" altLang="zh-CN" b="1" dirty="0" smtClean="0">
                <a:latin typeface="Times New Roman" pitchFamily="18" charset="0"/>
                <a:ea typeface="SimSun" charset="0"/>
                <a:cs typeface="Times New Roman" pitchFamily="18" charset="0"/>
              </a:rPr>
              <a:t> </a:t>
            </a:r>
            <a:r>
              <a:rPr lang="en-US" altLang="zh-CN" b="1" dirty="0" err="1" smtClean="0">
                <a:latin typeface="Times New Roman" pitchFamily="18" charset="0"/>
                <a:ea typeface="SimSun" charset="0"/>
                <a:cs typeface="Times New Roman" pitchFamily="18" charset="0"/>
              </a:rPr>
              <a:t>đổi</a:t>
            </a:r>
            <a:endParaRPr lang="en-US" altLang="zh-CN" b="1" dirty="0">
              <a:latin typeface="Times New Roman" pitchFamily="18" charset="0"/>
              <a:ea typeface="SimSun" charset="0"/>
              <a:cs typeface="Times New Roman" pitchFamily="18" charset="0"/>
            </a:endParaRPr>
          </a:p>
        </p:txBody>
      </p:sp>
      <p:pic>
        <p:nvPicPr>
          <p:cNvPr id="119810" name="Picture 2" descr="C:\Users\Admin\Pictures\CDNPV-ms-Le-Khac-Cung.jpg"/>
          <p:cNvPicPr>
            <a:picLocks noGrp="1" noChangeAspect="1" noChangeArrowheads="1"/>
          </p:cNvPicPr>
          <p:nvPr>
            <p:ph idx="1"/>
          </p:nvPr>
        </p:nvPicPr>
        <p:blipFill>
          <a:blip r:embed="rId4" cstate="print"/>
          <a:srcRect t="10238" b="10238"/>
          <a:stretch>
            <a:fillRect/>
          </a:stretch>
        </p:blipFill>
        <p:spPr bwMode="auto">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14894"/>
          <a:stretch>
            <a:fillRect/>
          </a:stretch>
        </p:blipFill>
        <p:spPr>
          <a:xfrm>
            <a:off x="0" y="-23813"/>
            <a:ext cx="9144000" cy="6958013"/>
          </a:xfrm>
          <a:noFill/>
        </p:spPr>
      </p:pic>
      <p:sp>
        <p:nvSpPr>
          <p:cNvPr id="361474" name="Rectangle 2"/>
          <p:cNvSpPr>
            <a:spLocks noGrp="1" noChangeArrowheads="1"/>
          </p:cNvSpPr>
          <p:nvPr>
            <p:ph type="title"/>
          </p:nvPr>
        </p:nvSpPr>
        <p:spPr>
          <a:xfrm>
            <a:off x="381000" y="138113"/>
            <a:ext cx="7772400" cy="1462087"/>
          </a:xfrm>
        </p:spPr>
        <p:txBody>
          <a:bodyPr>
            <a:normAutofit/>
          </a:bodyPr>
          <a:lstStyle/>
          <a:p>
            <a:pPr eaLnBrk="1" hangingPunct="1"/>
            <a:r>
              <a:rPr lang="en-US" altLang="zh-CN" b="1" dirty="0">
                <a:solidFill>
                  <a:srgbClr val="C00000"/>
                </a:solidFill>
                <a:latin typeface="Arial"/>
                <a:ea typeface="SimSun" charset="0"/>
                <a:cs typeface="Arial"/>
              </a:rPr>
              <a:t>II.</a:t>
            </a:r>
            <a:r>
              <a:rPr lang="en-US" altLang="zh-CN" b="1" dirty="0">
                <a:solidFill>
                  <a:srgbClr val="FFFF00"/>
                </a:solidFill>
                <a:latin typeface="Arial"/>
                <a:ea typeface="SimSun" charset="0"/>
                <a:cs typeface="Arial"/>
              </a:rPr>
              <a:t>	</a:t>
            </a:r>
            <a:r>
              <a:rPr lang="en-US" altLang="zh-CN" b="1" dirty="0" err="1" smtClean="0">
                <a:solidFill>
                  <a:srgbClr val="C00000"/>
                </a:solidFill>
                <a:latin typeface="Arial"/>
                <a:ea typeface="SimSun" charset="0"/>
                <a:cs typeface="Arial"/>
              </a:rPr>
              <a:t>Chính</a:t>
            </a:r>
            <a:r>
              <a:rPr lang="en-US" altLang="zh-CN" b="1" dirty="0" smtClean="0">
                <a:solidFill>
                  <a:srgbClr val="C00000"/>
                </a:solidFill>
                <a:latin typeface="Arial"/>
                <a:ea typeface="SimSun" charset="0"/>
                <a:cs typeface="Arial"/>
              </a:rPr>
              <a:t> </a:t>
            </a:r>
            <a:r>
              <a:rPr lang="vi-VN" altLang="zh-CN" b="1" dirty="0" smtClean="0">
                <a:solidFill>
                  <a:srgbClr val="C00000"/>
                </a:solidFill>
                <a:latin typeface="Arial"/>
                <a:ea typeface="SimSun" charset="0"/>
                <a:cs typeface="Arial"/>
              </a:rPr>
              <a:t>Đức Chúa Trời</a:t>
            </a:r>
            <a:r>
              <a:rPr lang="en-US" altLang="zh-CN" b="1" dirty="0" smtClean="0">
                <a:solidFill>
                  <a:srgbClr val="C00000"/>
                </a:solidFill>
                <a:latin typeface="Arial"/>
                <a:ea typeface="SimSun" charset="0"/>
                <a:cs typeface="Arial"/>
              </a:rPr>
              <a:t> </a:t>
            </a:r>
            <a:br>
              <a:rPr lang="en-US" altLang="zh-CN" b="1" dirty="0" smtClean="0">
                <a:solidFill>
                  <a:srgbClr val="C00000"/>
                </a:solidFill>
                <a:latin typeface="Arial"/>
                <a:ea typeface="SimSun" charset="0"/>
                <a:cs typeface="Arial"/>
              </a:rPr>
            </a:br>
            <a:r>
              <a:rPr lang="en-US" altLang="zh-CN" b="1" dirty="0" smtClean="0">
                <a:solidFill>
                  <a:srgbClr val="C00000"/>
                </a:solidFill>
                <a:latin typeface="Arial"/>
                <a:ea typeface="SimSun" charset="0"/>
                <a:cs typeface="Arial"/>
              </a:rPr>
              <a:t> </a:t>
            </a:r>
            <a:r>
              <a:rPr lang="en-US" altLang="zh-CN" b="1" dirty="0" err="1" smtClean="0">
                <a:solidFill>
                  <a:schemeClr val="tx2">
                    <a:lumMod val="60000"/>
                    <a:lumOff val="40000"/>
                  </a:schemeClr>
                </a:solidFill>
                <a:latin typeface="Arial"/>
                <a:ea typeface="SimSun" charset="0"/>
                <a:cs typeface="Arial"/>
              </a:rPr>
              <a:t>khởi</a:t>
            </a:r>
            <a:r>
              <a:rPr lang="en-US" altLang="zh-CN" b="1" dirty="0" smtClean="0">
                <a:solidFill>
                  <a:schemeClr val="tx2">
                    <a:lumMod val="60000"/>
                    <a:lumOff val="40000"/>
                  </a:schemeClr>
                </a:solidFill>
                <a:latin typeface="Arial"/>
                <a:ea typeface="SimSun" charset="0"/>
                <a:cs typeface="Arial"/>
              </a:rPr>
              <a:t> </a:t>
            </a:r>
            <a:r>
              <a:rPr lang="en-US" altLang="zh-CN" b="1" dirty="0" err="1" smtClean="0">
                <a:solidFill>
                  <a:schemeClr val="tx2">
                    <a:lumMod val="60000"/>
                    <a:lumOff val="40000"/>
                  </a:schemeClr>
                </a:solidFill>
                <a:latin typeface="Arial"/>
                <a:ea typeface="SimSun" charset="0"/>
                <a:cs typeface="Arial"/>
              </a:rPr>
              <a:t>xướng</a:t>
            </a:r>
            <a:r>
              <a:rPr lang="en-US" altLang="zh-CN" b="1" dirty="0" smtClean="0">
                <a:solidFill>
                  <a:schemeClr val="tx2">
                    <a:lumMod val="60000"/>
                    <a:lumOff val="40000"/>
                  </a:schemeClr>
                </a:solidFill>
                <a:latin typeface="Arial"/>
                <a:ea typeface="SimSun" charset="0"/>
                <a:cs typeface="Arial"/>
              </a:rPr>
              <a:t> </a:t>
            </a:r>
            <a:r>
              <a:rPr lang="en-US" altLang="zh-CN" b="1" dirty="0" err="1" smtClean="0">
                <a:solidFill>
                  <a:srgbClr val="C00000"/>
                </a:solidFill>
                <a:latin typeface="Arial"/>
                <a:ea typeface="SimSun" charset="0"/>
                <a:cs typeface="Arial"/>
              </a:rPr>
              <a:t>sự</a:t>
            </a:r>
            <a:r>
              <a:rPr lang="en-US" altLang="zh-CN" b="1" dirty="0" smtClean="0">
                <a:solidFill>
                  <a:srgbClr val="C00000"/>
                </a:solidFill>
                <a:latin typeface="Arial"/>
                <a:ea typeface="SimSun" charset="0"/>
                <a:cs typeface="Arial"/>
              </a:rPr>
              <a:t> </a:t>
            </a:r>
            <a:r>
              <a:rPr lang="en-US" altLang="zh-CN" b="1" dirty="0" err="1" smtClean="0">
                <a:solidFill>
                  <a:srgbClr val="C00000"/>
                </a:solidFill>
                <a:latin typeface="Arial"/>
                <a:ea typeface="SimSun" charset="0"/>
                <a:cs typeface="Arial"/>
              </a:rPr>
              <a:t>thay</a:t>
            </a:r>
            <a:r>
              <a:rPr lang="en-US" altLang="zh-CN" b="1" dirty="0" smtClean="0">
                <a:solidFill>
                  <a:srgbClr val="C00000"/>
                </a:solidFill>
                <a:latin typeface="Arial"/>
                <a:ea typeface="SimSun" charset="0"/>
                <a:cs typeface="Arial"/>
              </a:rPr>
              <a:t> </a:t>
            </a:r>
            <a:r>
              <a:rPr lang="en-US" altLang="zh-CN" b="1" dirty="0" err="1" smtClean="0">
                <a:solidFill>
                  <a:srgbClr val="C00000"/>
                </a:solidFill>
                <a:latin typeface="Arial"/>
                <a:ea typeface="SimSun" charset="0"/>
                <a:cs typeface="Arial"/>
              </a:rPr>
              <a:t>đổi</a:t>
            </a:r>
            <a:r>
              <a:rPr lang="en-US" altLang="zh-CN" b="1" dirty="0" smtClean="0">
                <a:solidFill>
                  <a:srgbClr val="C00000"/>
                </a:solidFill>
                <a:latin typeface="Arial"/>
                <a:ea typeface="SimSun" charset="0"/>
                <a:cs typeface="Arial"/>
              </a:rPr>
              <a:t>.</a:t>
            </a:r>
            <a:endParaRPr lang="en-US" altLang="zh-CN" b="1" dirty="0">
              <a:solidFill>
                <a:srgbClr val="C00000"/>
              </a:solidFill>
              <a:latin typeface="Arial"/>
              <a:ea typeface="SimSun"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3521" name="Picture 9" descr="Purity%2E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0" y="0"/>
            <a:ext cx="9144000" cy="6980238"/>
          </a:xfrm>
          <a:noFill/>
        </p:spPr>
      </p:pic>
      <p:sp>
        <p:nvSpPr>
          <p:cNvPr id="363522" name="Rectangle 6"/>
          <p:cNvSpPr>
            <a:spLocks noGrp="1" noChangeArrowheads="1"/>
          </p:cNvSpPr>
          <p:nvPr>
            <p:ph type="title"/>
          </p:nvPr>
        </p:nvSpPr>
        <p:spPr>
          <a:xfrm>
            <a:off x="304800" y="76200"/>
            <a:ext cx="7772400" cy="1069975"/>
          </a:xfrm>
          <a:noFill/>
        </p:spPr>
        <p:txBody>
          <a:bodyPr/>
          <a:lstStyle/>
          <a:p>
            <a:pPr eaLnBrk="1" hangingPunct="1"/>
            <a:r>
              <a:rPr lang="en-US" altLang="zh-CN" b="1" dirty="0" err="1" smtClean="0">
                <a:solidFill>
                  <a:schemeClr val="bg1"/>
                </a:solidFill>
                <a:latin typeface="Arial"/>
                <a:ea typeface="SimSun" charset="0"/>
                <a:cs typeface="Arial"/>
              </a:rPr>
              <a:t>Chúa</a:t>
            </a:r>
            <a:r>
              <a:rPr lang="en-US" altLang="zh-CN" b="1" dirty="0" smtClean="0">
                <a:solidFill>
                  <a:schemeClr val="bg1"/>
                </a:solidFill>
                <a:latin typeface="Arial"/>
                <a:ea typeface="SimSun" charset="0"/>
                <a:cs typeface="Arial"/>
              </a:rPr>
              <a:t> </a:t>
            </a:r>
            <a:r>
              <a:rPr lang="en-US" altLang="zh-CN" b="1" dirty="0" err="1" smtClean="0">
                <a:solidFill>
                  <a:schemeClr val="bg1"/>
                </a:solidFill>
                <a:latin typeface="Arial"/>
                <a:ea typeface="SimSun" charset="0"/>
                <a:cs typeface="Arial"/>
              </a:rPr>
              <a:t>khởi</a:t>
            </a:r>
            <a:r>
              <a:rPr lang="en-US" altLang="zh-CN" b="1" dirty="0" smtClean="0">
                <a:solidFill>
                  <a:schemeClr val="bg1"/>
                </a:solidFill>
                <a:latin typeface="Arial"/>
                <a:ea typeface="SimSun" charset="0"/>
                <a:cs typeface="Arial"/>
              </a:rPr>
              <a:t> </a:t>
            </a:r>
            <a:r>
              <a:rPr lang="en-US" altLang="zh-CN" b="1" dirty="0" err="1" smtClean="0">
                <a:solidFill>
                  <a:schemeClr val="bg1"/>
                </a:solidFill>
                <a:latin typeface="Arial"/>
                <a:ea typeface="SimSun" charset="0"/>
                <a:cs typeface="Arial"/>
              </a:rPr>
              <a:t>sự</a:t>
            </a:r>
            <a:endParaRPr lang="en-US" b="1" dirty="0">
              <a:solidFill>
                <a:schemeClr val="bg1"/>
              </a:solidFill>
              <a:latin typeface="Arial"/>
              <a:ea typeface="ＭＳ Ｐゴシック" charset="0"/>
              <a:cs typeface="Arial"/>
            </a:endParaRPr>
          </a:p>
        </p:txBody>
      </p:sp>
      <p:sp>
        <p:nvSpPr>
          <p:cNvPr id="363523" name="Rectangle 3"/>
          <p:cNvSpPr>
            <a:spLocks noGrp="1" noChangeArrowheads="1"/>
          </p:cNvSpPr>
          <p:nvPr>
            <p:ph type="body" sz="half" idx="1"/>
          </p:nvPr>
        </p:nvSpPr>
        <p:spPr>
          <a:xfrm>
            <a:off x="3505200" y="1447800"/>
            <a:ext cx="5257800" cy="5410200"/>
          </a:xfrm>
        </p:spPr>
        <p:txBody>
          <a:bodyPr>
            <a:normAutofit/>
          </a:bodyPr>
          <a:lstStyle/>
          <a:p>
            <a:pPr marL="0" indent="0" algn="r" eaLnBrk="1" hangingPunct="1">
              <a:lnSpc>
                <a:spcPct val="90000"/>
              </a:lnSpc>
              <a:buFontTx/>
              <a:buNone/>
            </a:pPr>
            <a:r>
              <a:rPr lang="en-US" altLang="zh-CN" sz="4000" b="1" dirty="0">
                <a:solidFill>
                  <a:schemeClr val="bg1"/>
                </a:solidFill>
                <a:latin typeface="Arial"/>
                <a:ea typeface="SimSun" charset="0"/>
                <a:cs typeface="Arial"/>
              </a:rPr>
              <a:t>A.  </a:t>
            </a:r>
            <a:r>
              <a:rPr lang="en-US" altLang="zh-CN" sz="4000" b="1" dirty="0" err="1" smtClean="0">
                <a:solidFill>
                  <a:schemeClr val="bg1"/>
                </a:solidFill>
                <a:latin typeface="Arial"/>
                <a:ea typeface="SimSun" charset="0"/>
                <a:cs typeface="Arial"/>
              </a:rPr>
              <a:t>Chúa</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khiến</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Phierơ</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dự</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phần</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trong</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sự</a:t>
            </a:r>
            <a:r>
              <a:rPr lang="en-US" altLang="zh-CN" sz="4000" b="1" dirty="0" smtClean="0">
                <a:solidFill>
                  <a:schemeClr val="bg1"/>
                </a:solidFill>
                <a:latin typeface="Arial"/>
                <a:ea typeface="SimSun" charset="0"/>
                <a:cs typeface="Arial"/>
              </a:rPr>
              <a:t> tin </a:t>
            </a:r>
            <a:r>
              <a:rPr lang="en-US" altLang="zh-CN" sz="4000" b="1" dirty="0" err="1" smtClean="0">
                <a:solidFill>
                  <a:schemeClr val="bg1"/>
                </a:solidFill>
                <a:latin typeface="Arial"/>
                <a:ea typeface="SimSun" charset="0"/>
                <a:cs typeface="Arial"/>
              </a:rPr>
              <a:t>đạo</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của</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Cọtnây</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để</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khẳng</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định</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với</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Hội</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Thánh</a:t>
            </a:r>
            <a:r>
              <a:rPr lang="en-US" altLang="zh-CN" sz="4000" b="1" dirty="0" smtClean="0">
                <a:solidFill>
                  <a:schemeClr val="bg1"/>
                </a:solidFill>
                <a:latin typeface="Arial"/>
                <a:ea typeface="SimSun" charset="0"/>
                <a:cs typeface="Arial"/>
              </a:rPr>
              <a:t> Do </a:t>
            </a:r>
            <a:r>
              <a:rPr lang="en-US" altLang="zh-CN" sz="4000" b="1" dirty="0" err="1" smtClean="0">
                <a:solidFill>
                  <a:schemeClr val="bg1"/>
                </a:solidFill>
                <a:latin typeface="Arial"/>
                <a:ea typeface="SimSun" charset="0"/>
                <a:cs typeface="Arial"/>
              </a:rPr>
              <a:t>Thái</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rằng</a:t>
            </a:r>
            <a:r>
              <a:rPr lang="en-US" altLang="zh-CN" sz="4000" b="1" dirty="0" smtClean="0">
                <a:solidFill>
                  <a:schemeClr val="bg1"/>
                </a:solidFill>
                <a:latin typeface="Arial"/>
                <a:ea typeface="SimSun" charset="0"/>
                <a:cs typeface="Arial"/>
              </a:rPr>
              <a:t> </a:t>
            </a:r>
            <a:r>
              <a:rPr lang="vi-VN" altLang="zh-CN" sz="4000" b="1" dirty="0" smtClean="0">
                <a:solidFill>
                  <a:schemeClr val="bg1"/>
                </a:solidFill>
                <a:latin typeface="Arial"/>
                <a:ea typeface="SimSun" charset="0"/>
                <a:cs typeface="Arial"/>
              </a:rPr>
              <a:t>Đức Chúa Trời</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đang</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làm</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một</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điều</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mới</a:t>
            </a:r>
            <a:r>
              <a:rPr lang="en-US" altLang="zh-CN" sz="4000" b="1" dirty="0" smtClean="0">
                <a:solidFill>
                  <a:schemeClr val="bg1"/>
                </a:solidFill>
                <a:latin typeface="Arial"/>
                <a:ea typeface="SimSun" charset="0"/>
                <a:cs typeface="Arial"/>
              </a:rPr>
              <a:t> </a:t>
            </a:r>
            <a:r>
              <a:rPr lang="en-US" altLang="zh-CN" sz="4000" b="1" dirty="0" err="1" smtClean="0">
                <a:solidFill>
                  <a:schemeClr val="bg1"/>
                </a:solidFill>
                <a:latin typeface="Arial"/>
                <a:ea typeface="SimSun" charset="0"/>
                <a:cs typeface="Arial"/>
              </a:rPr>
              <a:t>mẻ</a:t>
            </a:r>
            <a:r>
              <a:rPr lang="en-US" altLang="zh-CN" sz="4000" b="1" dirty="0" smtClean="0">
                <a:solidFill>
                  <a:schemeClr val="bg1"/>
                </a:solidFill>
                <a:latin typeface="Arial"/>
                <a:ea typeface="SimSun" charset="0"/>
                <a:cs typeface="Arial"/>
              </a:rPr>
              <a:t> </a:t>
            </a:r>
            <a:r>
              <a:rPr lang="en-US" altLang="zh-CN" sz="4000" b="1" dirty="0">
                <a:solidFill>
                  <a:schemeClr val="bg1"/>
                </a:solidFill>
                <a:latin typeface="Arial"/>
                <a:ea typeface="SimSun" charset="0"/>
                <a:cs typeface="Arial"/>
              </a:rPr>
              <a:t>(10:17-44)</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52400" y="609600"/>
            <a:ext cx="8229600" cy="1143000"/>
          </a:xfrm>
        </p:spPr>
        <p:txBody>
          <a:bodyPr>
            <a:normAutofit/>
          </a:bodyPr>
          <a:lstStyle/>
          <a:p>
            <a:pPr eaLnBrk="1" hangingPunct="1">
              <a:defRPr/>
            </a:pPr>
            <a:r>
              <a:rPr lang="en-US" dirty="0" err="1" smtClean="0">
                <a:latin typeface="Arial" charset="0"/>
                <a:ea typeface="ＭＳ Ｐゴシック" charset="0"/>
                <a:cs typeface="ＭＳ Ｐゴシック" charset="0"/>
              </a:rPr>
              <a:t>Sêsarê</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Yêu</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quý</a:t>
            </a:r>
            <a:r>
              <a:rPr lang="en-US" dirty="0" smtClean="0">
                <a:latin typeface="Arial" charset="0"/>
                <a:ea typeface="ＭＳ Ｐゴシック" charset="0"/>
                <a:cs typeface="ＭＳ Ｐゴシック" charset="0"/>
              </a:rPr>
              <a:t> &amp; </a:t>
            </a:r>
            <a:r>
              <a:rPr lang="en-US" dirty="0" err="1" smtClean="0">
                <a:latin typeface="Arial" charset="0"/>
                <a:ea typeface="ＭＳ Ｐゴシック" charset="0"/>
                <a:cs typeface="ＭＳ Ｐゴシック" charset="0"/>
              </a:rPr>
              <a:t>Khinh</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rẻ</a:t>
            </a:r>
            <a:endParaRPr lang="en-US" dirty="0">
              <a:latin typeface="Arial" charset="0"/>
              <a:ea typeface="ＭＳ Ｐゴシック" charset="0"/>
              <a:cs typeface="ＭＳ Ｐゴシック" charset="0"/>
            </a:endParaRPr>
          </a:p>
        </p:txBody>
      </p:sp>
      <p:sp>
        <p:nvSpPr>
          <p:cNvPr id="472068" name="Rectangle 4"/>
          <p:cNvSpPr>
            <a:spLocks noChangeArrowheads="1"/>
          </p:cNvSpPr>
          <p:nvPr/>
        </p:nvSpPr>
        <p:spPr bwMode="auto">
          <a:xfrm>
            <a:off x="0" y="15240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l">
              <a:spcBef>
                <a:spcPct val="20000"/>
              </a:spcBef>
              <a:buClr>
                <a:srgbClr val="86D1EC"/>
              </a:buClr>
              <a:buFontTx/>
              <a:buChar char="•"/>
              <a:defRPr/>
            </a:pPr>
            <a:endParaRPr lang="en-US" sz="3200">
              <a:solidFill>
                <a:srgbClr val="FFFFFF"/>
              </a:solidFill>
              <a:latin typeface="Arial Black" pitchFamily="-112" charset="0"/>
              <a:ea typeface="+mn-ea"/>
              <a:cs typeface="+mn-cs"/>
            </a:endParaRPr>
          </a:p>
        </p:txBody>
      </p:sp>
      <p:grpSp>
        <p:nvGrpSpPr>
          <p:cNvPr id="2" name="Group 5"/>
          <p:cNvGrpSpPr>
            <a:grpSpLocks/>
          </p:cNvGrpSpPr>
          <p:nvPr/>
        </p:nvGrpSpPr>
        <p:grpSpPr bwMode="auto">
          <a:xfrm>
            <a:off x="0" y="1752600"/>
            <a:ext cx="9144000" cy="5105400"/>
            <a:chOff x="192" y="1680"/>
            <a:chExt cx="4944" cy="2451"/>
          </a:xfrm>
        </p:grpSpPr>
        <p:pic>
          <p:nvPicPr>
            <p:cNvPr id="365572" name="Picture 6" descr="CaesareaDock"/>
            <p:cNvPicPr>
              <a:picLocks noChangeAspect="1" noChangeArrowheads="1"/>
            </p:cNvPicPr>
            <p:nvPr/>
          </p:nvPicPr>
          <p:blipFill>
            <a:blip r:embed="rId4" cstate="print">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573" name="Picture 7" descr="CaesareaDock"/>
            <p:cNvPicPr>
              <a:picLocks noChangeAspect="1" noChangeArrowheads="1"/>
            </p:cNvPicPr>
            <p:nvPr/>
          </p:nvPicPr>
          <p:blipFill>
            <a:blip r:embed="rId4" cstate="print">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Grp="1" noChangeArrowheads="1"/>
          </p:cNvSpPr>
          <p:nvPr>
            <p:ph type="body" sz="half" idx="1"/>
          </p:nvPr>
        </p:nvSpPr>
        <p:spPr>
          <a:xfrm>
            <a:off x="0" y="1981200"/>
            <a:ext cx="3429000" cy="1295400"/>
          </a:xfrm>
        </p:spPr>
        <p:txBody>
          <a:bodyPr/>
          <a:lstStyle/>
          <a:p>
            <a:pPr lvl="1" eaLnBrk="1" hangingPunct="1">
              <a:buFontTx/>
              <a:buNone/>
            </a:pPr>
            <a:r>
              <a:rPr kumimoji="0" lang="en-US" altLang="zh-CN" sz="3600" b="1" dirty="0">
                <a:solidFill>
                  <a:schemeClr val="tx2"/>
                </a:solidFill>
                <a:latin typeface="Arial" charset="0"/>
                <a:ea typeface="SimSun" charset="0"/>
                <a:cs typeface="SimSun" charset="0"/>
              </a:rPr>
              <a:t>	</a:t>
            </a:r>
            <a:r>
              <a:rPr kumimoji="0" lang="en-US" altLang="zh-CN" sz="3600" b="1" dirty="0" err="1" smtClean="0">
                <a:solidFill>
                  <a:schemeClr val="tx2"/>
                </a:solidFill>
                <a:latin typeface="Arial" charset="0"/>
                <a:ea typeface="SimSun" charset="0"/>
                <a:cs typeface="SimSun" charset="0"/>
              </a:rPr>
              <a:t>Chúng</a:t>
            </a:r>
            <a:r>
              <a:rPr kumimoji="0" lang="en-US" altLang="zh-CN" sz="3600" b="1" dirty="0" smtClean="0">
                <a:solidFill>
                  <a:schemeClr val="tx2"/>
                </a:solidFill>
                <a:latin typeface="Arial" charset="0"/>
                <a:ea typeface="SimSun" charset="0"/>
                <a:cs typeface="SimSun" charset="0"/>
              </a:rPr>
              <a:t> </a:t>
            </a:r>
            <a:r>
              <a:rPr kumimoji="0" lang="en-US" altLang="zh-CN" sz="3600" b="1" dirty="0" err="1" smtClean="0">
                <a:solidFill>
                  <a:schemeClr val="tx2"/>
                </a:solidFill>
                <a:latin typeface="Arial" charset="0"/>
                <a:ea typeface="SimSun" charset="0"/>
                <a:cs typeface="SimSun" charset="0"/>
              </a:rPr>
              <a:t>ta</a:t>
            </a:r>
            <a:r>
              <a:rPr kumimoji="0" lang="en-US" altLang="zh-CN" sz="3600" b="1" dirty="0" smtClean="0">
                <a:solidFill>
                  <a:schemeClr val="tx2"/>
                </a:solidFill>
                <a:latin typeface="Arial" charset="0"/>
                <a:ea typeface="SimSun" charset="0"/>
                <a:cs typeface="SimSun" charset="0"/>
              </a:rPr>
              <a:t> ở </a:t>
            </a:r>
            <a:r>
              <a:rPr kumimoji="0" lang="en-US" altLang="zh-CN" sz="3600" b="1" dirty="0" err="1" smtClean="0">
                <a:solidFill>
                  <a:schemeClr val="tx2"/>
                </a:solidFill>
                <a:latin typeface="Arial" charset="0"/>
                <a:ea typeface="SimSun" charset="0"/>
                <a:cs typeface="SimSun" charset="0"/>
              </a:rPr>
              <a:t>Việt</a:t>
            </a:r>
            <a:r>
              <a:rPr kumimoji="0" lang="en-US" altLang="zh-CN" sz="3600" b="1" dirty="0" smtClean="0">
                <a:solidFill>
                  <a:schemeClr val="tx2"/>
                </a:solidFill>
                <a:latin typeface="Arial" charset="0"/>
                <a:ea typeface="SimSun" charset="0"/>
                <a:cs typeface="SimSun" charset="0"/>
              </a:rPr>
              <a:t> Nam</a:t>
            </a:r>
            <a:endParaRPr kumimoji="0" lang="en-US" altLang="zh-CN" sz="3600" b="1" dirty="0">
              <a:solidFill>
                <a:schemeClr val="tx2"/>
              </a:solidFill>
              <a:latin typeface="Arial" charset="0"/>
              <a:ea typeface="SimSun" charset="0"/>
              <a:cs typeface="SimSun" charset="0"/>
            </a:endParaRPr>
          </a:p>
        </p:txBody>
      </p:sp>
      <p:sp>
        <p:nvSpPr>
          <p:cNvPr id="247816" name="Rectangle 8"/>
          <p:cNvSpPr>
            <a:spLocks noChangeArrowheads="1"/>
          </p:cNvSpPr>
          <p:nvPr/>
        </p:nvSpPr>
        <p:spPr bwMode="auto">
          <a:xfrm>
            <a:off x="3124200" y="4921250"/>
            <a:ext cx="2860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1">
              <a:spcBef>
                <a:spcPct val="20000"/>
              </a:spcBef>
              <a:buClr>
                <a:srgbClr val="FFFF99"/>
              </a:buClr>
            </a:pPr>
            <a:r>
              <a:rPr lang="en-US" altLang="zh-CN" sz="3600" b="1" dirty="0">
                <a:solidFill>
                  <a:srgbClr val="FFFFFF"/>
                </a:solidFill>
                <a:latin typeface="Arial" charset="0"/>
                <a:ea typeface="SimSun" charset="0"/>
                <a:cs typeface="SimSun" charset="0"/>
              </a:rPr>
              <a:t>Internet Age</a:t>
            </a:r>
            <a:endParaRPr lang="en-US" sz="3600" b="1" dirty="0">
              <a:solidFill>
                <a:srgbClr val="FFFFFF"/>
              </a:solidFill>
              <a:latin typeface="Arial" charset="0"/>
            </a:endParaRPr>
          </a:p>
        </p:txBody>
      </p:sp>
      <p:pic>
        <p:nvPicPr>
          <p:cNvPr id="144386" name="Picture 2" descr="http://hoithanhtinlanhvietnam.org/upload_fck/04(146).jpg"/>
          <p:cNvPicPr>
            <a:picLocks noChangeAspect="1" noChangeArrowheads="1"/>
          </p:cNvPicPr>
          <p:nvPr/>
        </p:nvPicPr>
        <p:blipFill>
          <a:blip r:embed="rId3" cstate="print"/>
          <a:srcRect/>
          <a:stretch>
            <a:fillRect/>
          </a:stretch>
        </p:blipFill>
        <p:spPr bwMode="auto">
          <a:xfrm>
            <a:off x="0" y="3695699"/>
            <a:ext cx="4762500" cy="3162301"/>
          </a:xfrm>
          <a:prstGeom prst="rect">
            <a:avLst/>
          </a:prstGeom>
          <a:noFill/>
        </p:spPr>
      </p:pic>
      <p:pic>
        <p:nvPicPr>
          <p:cNvPr id="144387" name="Picture 3" descr="C:\Users\Admin\Pictures\IMG_3297.JPG"/>
          <p:cNvPicPr>
            <a:picLocks noChangeAspect="1" noChangeArrowheads="1"/>
          </p:cNvPicPr>
          <p:nvPr/>
        </p:nvPicPr>
        <p:blipFill>
          <a:blip r:embed="rId4" cstate="print"/>
          <a:srcRect/>
          <a:stretch>
            <a:fillRect/>
          </a:stretch>
        </p:blipFill>
        <p:spPr bwMode="auto">
          <a:xfrm>
            <a:off x="3276600" y="3657600"/>
            <a:ext cx="5867400" cy="3200400"/>
          </a:xfrm>
          <a:prstGeom prst="rect">
            <a:avLst/>
          </a:prstGeom>
          <a:noFill/>
        </p:spPr>
      </p:pic>
      <p:sp>
        <p:nvSpPr>
          <p:cNvPr id="371713" name="Rectangle 2"/>
          <p:cNvSpPr>
            <a:spLocks noGrp="1" noChangeArrowheads="1"/>
          </p:cNvSpPr>
          <p:nvPr>
            <p:ph type="title"/>
          </p:nvPr>
        </p:nvSpPr>
        <p:spPr>
          <a:xfrm>
            <a:off x="0" y="0"/>
            <a:ext cx="9144000" cy="1905000"/>
          </a:xfrm>
          <a:solidFill>
            <a:srgbClr val="000000"/>
          </a:solidFill>
        </p:spPr>
        <p:txBody>
          <a:bodyPr>
            <a:normAutofit fontScale="90000"/>
          </a:bodyPr>
          <a:lstStyle/>
          <a:p>
            <a:pPr eaLnBrk="1" hangingPunct="1"/>
            <a:r>
              <a:rPr kumimoji="0" lang="en-US" altLang="zh-CN" b="0" dirty="0">
                <a:solidFill>
                  <a:schemeClr val="bg1">
                    <a:lumMod val="95000"/>
                  </a:schemeClr>
                </a:solidFill>
                <a:latin typeface="Helvetica" charset="0"/>
                <a:ea typeface="SimSun" charset="0"/>
                <a:cs typeface="SimSun" charset="0"/>
              </a:rPr>
              <a:t>B. </a:t>
            </a:r>
            <a:r>
              <a:rPr kumimoji="0" lang="vi-VN" altLang="zh-CN" b="0" dirty="0" smtClean="0">
                <a:solidFill>
                  <a:schemeClr val="bg1">
                    <a:lumMod val="95000"/>
                  </a:schemeClr>
                </a:solidFill>
                <a:latin typeface="Helvetica" charset="0"/>
                <a:ea typeface="SimSun" charset="0"/>
                <a:cs typeface="SimSun" charset="0"/>
              </a:rPr>
              <a:t>Đức Chúa Trời</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đang</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khởi</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sự</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nhiều</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thay</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đổi</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mà</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chúng</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ta</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không</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có</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chút</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công</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lao</a:t>
            </a:r>
            <a:r>
              <a:rPr kumimoji="0" lang="en-US" altLang="zh-CN" b="0" dirty="0" smtClean="0">
                <a:solidFill>
                  <a:schemeClr val="bg1">
                    <a:lumMod val="95000"/>
                  </a:schemeClr>
                </a:solidFill>
                <a:latin typeface="Helvetica" charset="0"/>
                <a:ea typeface="SimSun" charset="0"/>
                <a:cs typeface="SimSun" charset="0"/>
              </a:rPr>
              <a:t> </a:t>
            </a:r>
            <a:r>
              <a:rPr kumimoji="0" lang="en-US" altLang="zh-CN" b="0" dirty="0" err="1" smtClean="0">
                <a:solidFill>
                  <a:schemeClr val="bg1">
                    <a:lumMod val="95000"/>
                  </a:schemeClr>
                </a:solidFill>
                <a:latin typeface="Helvetica" charset="0"/>
                <a:ea typeface="SimSun" charset="0"/>
                <a:cs typeface="SimSun" charset="0"/>
              </a:rPr>
              <a:t>nào</a:t>
            </a:r>
            <a:r>
              <a:rPr kumimoji="0" lang="en-US" altLang="zh-CN" b="0" dirty="0" smtClean="0">
                <a:solidFill>
                  <a:schemeClr val="bg1">
                    <a:lumMod val="95000"/>
                  </a:schemeClr>
                </a:solidFill>
                <a:latin typeface="Helvetica" charset="0"/>
                <a:ea typeface="SimSun" charset="0"/>
                <a:cs typeface="SimSun" charset="0"/>
              </a:rPr>
              <a:t>…</a:t>
            </a:r>
            <a:endParaRPr kumimoji="0" lang="en-US" b="0" dirty="0">
              <a:solidFill>
                <a:schemeClr val="bg1">
                  <a:lumMod val="95000"/>
                </a:schemeClr>
              </a:solidFill>
              <a:latin typeface="Helvetica" charset="0"/>
              <a:ea typeface="SimSun" charset="0"/>
              <a:cs typeface="SimSun" charset="0"/>
            </a:endParaRPr>
          </a:p>
        </p:txBody>
      </p:sp>
      <p:pic>
        <p:nvPicPr>
          <p:cNvPr id="12" name="Picture 11" descr="mai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1916112"/>
            <a:ext cx="2667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blinds(horizontal)">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47816"/>
                                        </p:tgtEl>
                                        <p:attrNameLst>
                                          <p:attrName>style.visibility</p:attrName>
                                        </p:attrNameLst>
                                      </p:cBhvr>
                                      <p:to>
                                        <p:strVal val="visible"/>
                                      </p:to>
                                    </p:set>
                                    <p:animEffect transition="in" filter="wipe(down)">
                                      <p:cBhvr>
                                        <p:cTn id="12" dur="580">
                                          <p:stCondLst>
                                            <p:cond delay="0"/>
                                          </p:stCondLst>
                                        </p:cTn>
                                        <p:tgtEl>
                                          <p:spTgt spid="247816"/>
                                        </p:tgtEl>
                                      </p:cBhvr>
                                    </p:animEffect>
                                    <p:anim calcmode="lin" valueType="num">
                                      <p:cBhvr>
                                        <p:cTn id="13" dur="1822" tmFilter="0,0; 0.14,0.36; 0.43,0.73; 0.71,0.91; 1.0,1.0">
                                          <p:stCondLst>
                                            <p:cond delay="0"/>
                                          </p:stCondLst>
                                        </p:cTn>
                                        <p:tgtEl>
                                          <p:spTgt spid="2478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78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78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78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7816"/>
                                        </p:tgtEl>
                                        <p:attrNameLst>
                                          <p:attrName>ppt_y</p:attrName>
                                        </p:attrNameLst>
                                      </p:cBhvr>
                                      <p:tavLst>
                                        <p:tav tm="0" fmla="#ppt_y-sin(pi*$)/81">
                                          <p:val>
                                            <p:fltVal val="0"/>
                                          </p:val>
                                        </p:tav>
                                        <p:tav tm="100000">
                                          <p:val>
                                            <p:fltVal val="1"/>
                                          </p:val>
                                        </p:tav>
                                      </p:tavLst>
                                    </p:anim>
                                    <p:animScale>
                                      <p:cBhvr>
                                        <p:cTn id="18" dur="26">
                                          <p:stCondLst>
                                            <p:cond delay="650"/>
                                          </p:stCondLst>
                                        </p:cTn>
                                        <p:tgtEl>
                                          <p:spTgt spid="247816"/>
                                        </p:tgtEl>
                                      </p:cBhvr>
                                      <p:to x="100000" y="60000"/>
                                    </p:animScale>
                                    <p:animScale>
                                      <p:cBhvr>
                                        <p:cTn id="19" dur="166" decel="50000">
                                          <p:stCondLst>
                                            <p:cond delay="676"/>
                                          </p:stCondLst>
                                        </p:cTn>
                                        <p:tgtEl>
                                          <p:spTgt spid="247816"/>
                                        </p:tgtEl>
                                      </p:cBhvr>
                                      <p:to x="100000" y="100000"/>
                                    </p:animScale>
                                    <p:animScale>
                                      <p:cBhvr>
                                        <p:cTn id="20" dur="26">
                                          <p:stCondLst>
                                            <p:cond delay="1312"/>
                                          </p:stCondLst>
                                        </p:cTn>
                                        <p:tgtEl>
                                          <p:spTgt spid="247816"/>
                                        </p:tgtEl>
                                      </p:cBhvr>
                                      <p:to x="100000" y="80000"/>
                                    </p:animScale>
                                    <p:animScale>
                                      <p:cBhvr>
                                        <p:cTn id="21" dur="166" decel="50000">
                                          <p:stCondLst>
                                            <p:cond delay="1338"/>
                                          </p:stCondLst>
                                        </p:cTn>
                                        <p:tgtEl>
                                          <p:spTgt spid="247816"/>
                                        </p:tgtEl>
                                      </p:cBhvr>
                                      <p:to x="100000" y="100000"/>
                                    </p:animScale>
                                    <p:animScale>
                                      <p:cBhvr>
                                        <p:cTn id="22" dur="26">
                                          <p:stCondLst>
                                            <p:cond delay="1642"/>
                                          </p:stCondLst>
                                        </p:cTn>
                                        <p:tgtEl>
                                          <p:spTgt spid="247816"/>
                                        </p:tgtEl>
                                      </p:cBhvr>
                                      <p:to x="100000" y="90000"/>
                                    </p:animScale>
                                    <p:animScale>
                                      <p:cBhvr>
                                        <p:cTn id="23" dur="166" decel="50000">
                                          <p:stCondLst>
                                            <p:cond delay="1668"/>
                                          </p:stCondLst>
                                        </p:cTn>
                                        <p:tgtEl>
                                          <p:spTgt spid="247816"/>
                                        </p:tgtEl>
                                      </p:cBhvr>
                                      <p:to x="100000" y="100000"/>
                                    </p:animScale>
                                    <p:animScale>
                                      <p:cBhvr>
                                        <p:cTn id="24" dur="26">
                                          <p:stCondLst>
                                            <p:cond delay="1808"/>
                                          </p:stCondLst>
                                        </p:cTn>
                                        <p:tgtEl>
                                          <p:spTgt spid="247816"/>
                                        </p:tgtEl>
                                      </p:cBhvr>
                                      <p:to x="100000" y="95000"/>
                                    </p:animScale>
                                    <p:animScale>
                                      <p:cBhvr>
                                        <p:cTn id="25" dur="166" decel="50000">
                                          <p:stCondLst>
                                            <p:cond delay="1834"/>
                                          </p:stCondLst>
                                        </p:cTn>
                                        <p:tgtEl>
                                          <p:spTgt spid="247816"/>
                                        </p:tgtEl>
                                      </p:cBhvr>
                                      <p:to x="100000" y="100000"/>
                                    </p:animScale>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P spid="2478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8" descr="Furrowed%20Brow%20Color%2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8399463"/>
          </a:xfrm>
          <a:noFill/>
        </p:spPr>
      </p:pic>
      <p:sp>
        <p:nvSpPr>
          <p:cNvPr id="334850" name="Rectangle 2"/>
          <p:cNvSpPr>
            <a:spLocks noGrp="1" noChangeArrowheads="1"/>
          </p:cNvSpPr>
          <p:nvPr>
            <p:ph type="title"/>
          </p:nvPr>
        </p:nvSpPr>
        <p:spPr>
          <a:xfrm>
            <a:off x="76200" y="0"/>
            <a:ext cx="7772400" cy="1462088"/>
          </a:xfrm>
          <a:solidFill>
            <a:schemeClr val="tx1"/>
          </a:solidFill>
        </p:spPr>
        <p:txBody>
          <a:bodyPr>
            <a:normAutofit/>
          </a:bodyPr>
          <a:lstStyle/>
          <a:p>
            <a:pPr eaLnBrk="1" hangingPunct="1"/>
            <a:r>
              <a:rPr lang="en-US" altLang="zh-CN" dirty="0">
                <a:solidFill>
                  <a:srgbClr val="FFFFFF"/>
                </a:solidFill>
                <a:latin typeface="Arial Black" charset="0"/>
                <a:ea typeface="SimSun" charset="0"/>
                <a:cs typeface="SimSun" charset="0"/>
              </a:rPr>
              <a:t>I.	</a:t>
            </a:r>
            <a:r>
              <a:rPr lang="en-US" altLang="zh-CN" b="1" dirty="0" err="1" smtClean="0">
                <a:solidFill>
                  <a:srgbClr val="FFFFFF"/>
                </a:solidFill>
                <a:latin typeface="Arial" pitchFamily="34" charset="0"/>
                <a:ea typeface="SimSun" charset="0"/>
                <a:cs typeface="Arial" pitchFamily="34" charset="0"/>
              </a:rPr>
              <a:t>Chúa</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luôn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luôn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00"/>
                </a:solidFill>
                <a:latin typeface="Arial" pitchFamily="34" charset="0"/>
                <a:ea typeface="SimSun" charset="0"/>
                <a:cs typeface="Arial" pitchFamily="34" charset="0"/>
              </a:rPr>
              <a:t>chuẩn</a:t>
            </a:r>
            <a:r>
              <a:rPr lang="en-US" altLang="zh-CN" b="1" dirty="0" smtClean="0">
                <a:solidFill>
                  <a:srgbClr val="FFFF00"/>
                </a:solidFill>
                <a:latin typeface="Arial" pitchFamily="34" charset="0"/>
                <a:ea typeface="SimSun" charset="0"/>
                <a:cs typeface="Arial" pitchFamily="34" charset="0"/>
              </a:rPr>
              <a:t> </a:t>
            </a:r>
            <a:r>
              <a:rPr lang="en-US" altLang="zh-CN" b="1" dirty="0" err="1" smtClean="0">
                <a:solidFill>
                  <a:srgbClr val="FFFF00"/>
                </a:solidFill>
                <a:latin typeface="Arial" pitchFamily="34" charset="0"/>
                <a:ea typeface="SimSun" charset="0"/>
                <a:cs typeface="Arial" pitchFamily="34" charset="0"/>
              </a:rPr>
              <a:t>bị</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dân</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Ngài</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cho</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sự</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thay</a:t>
            </a:r>
            <a:r>
              <a:rPr lang="en-US" altLang="zh-CN" b="1" dirty="0" smtClean="0">
                <a:solidFill>
                  <a:srgbClr val="FFFFFF"/>
                </a:solidFill>
                <a:latin typeface="Arial" pitchFamily="34" charset="0"/>
                <a:ea typeface="SimSun" charset="0"/>
                <a:cs typeface="Arial" pitchFamily="34" charset="0"/>
              </a:rPr>
              <a:t> </a:t>
            </a:r>
            <a:r>
              <a:rPr lang="en-US" altLang="zh-CN" b="1" dirty="0" err="1" smtClean="0">
                <a:solidFill>
                  <a:srgbClr val="FFFFFF"/>
                </a:solidFill>
                <a:latin typeface="Arial" pitchFamily="34" charset="0"/>
                <a:ea typeface="SimSun" charset="0"/>
                <a:cs typeface="Arial" pitchFamily="34" charset="0"/>
              </a:rPr>
              <a:t>đổi</a:t>
            </a:r>
            <a:endParaRPr lang="en-US" altLang="zh-CN" b="1" dirty="0">
              <a:solidFill>
                <a:srgbClr val="FFFFFF"/>
              </a:solidFill>
              <a:latin typeface="Arial" pitchFamily="34" charset="0"/>
              <a:ea typeface="SimSun" charset="0"/>
              <a:cs typeface="Arial" pitchFamily="34" charset="0"/>
            </a:endParaRPr>
          </a:p>
        </p:txBody>
      </p:sp>
    </p:spTree>
    <p:extLst>
      <p:ext uri="{BB962C8B-B14F-4D97-AF65-F5344CB8AC3E}">
        <p14:creationId xmlns:p14="http://schemas.microsoft.com/office/powerpoint/2010/main" val="315013815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14894"/>
          <a:stretch>
            <a:fillRect/>
          </a:stretch>
        </p:blipFill>
        <p:spPr>
          <a:xfrm>
            <a:off x="0" y="-23813"/>
            <a:ext cx="9144000" cy="6958013"/>
          </a:xfrm>
          <a:noFill/>
        </p:spPr>
      </p:pic>
      <p:sp>
        <p:nvSpPr>
          <p:cNvPr id="361474" name="Rectangle 2"/>
          <p:cNvSpPr>
            <a:spLocks noGrp="1" noChangeArrowheads="1"/>
          </p:cNvSpPr>
          <p:nvPr>
            <p:ph type="title"/>
          </p:nvPr>
        </p:nvSpPr>
        <p:spPr>
          <a:xfrm>
            <a:off x="381000" y="138113"/>
            <a:ext cx="7772400" cy="1462087"/>
          </a:xfrm>
        </p:spPr>
        <p:txBody>
          <a:bodyPr>
            <a:normAutofit/>
          </a:bodyPr>
          <a:lstStyle/>
          <a:p>
            <a:pPr eaLnBrk="1" hangingPunct="1"/>
            <a:r>
              <a:rPr lang="en-US" altLang="zh-CN" b="1" dirty="0">
                <a:solidFill>
                  <a:srgbClr val="C00000"/>
                </a:solidFill>
                <a:latin typeface="Arial"/>
                <a:ea typeface="SimSun" charset="0"/>
                <a:cs typeface="Arial"/>
              </a:rPr>
              <a:t>II.</a:t>
            </a:r>
            <a:r>
              <a:rPr lang="en-US" altLang="zh-CN" b="1" dirty="0">
                <a:solidFill>
                  <a:srgbClr val="FFFF00"/>
                </a:solidFill>
                <a:latin typeface="Arial"/>
                <a:ea typeface="SimSun" charset="0"/>
                <a:cs typeface="Arial"/>
              </a:rPr>
              <a:t>	</a:t>
            </a:r>
            <a:r>
              <a:rPr lang="en-US" altLang="zh-CN" b="1" dirty="0" err="1" smtClean="0">
                <a:solidFill>
                  <a:srgbClr val="C00000"/>
                </a:solidFill>
                <a:latin typeface="Arial"/>
                <a:ea typeface="SimSun" charset="0"/>
                <a:cs typeface="Arial"/>
              </a:rPr>
              <a:t>Chính</a:t>
            </a:r>
            <a:r>
              <a:rPr lang="en-US" altLang="zh-CN" b="1" dirty="0" smtClean="0">
                <a:solidFill>
                  <a:srgbClr val="C00000"/>
                </a:solidFill>
                <a:latin typeface="Arial"/>
                <a:ea typeface="SimSun" charset="0"/>
                <a:cs typeface="Arial"/>
              </a:rPr>
              <a:t> </a:t>
            </a:r>
            <a:r>
              <a:rPr lang="vi-VN" altLang="zh-CN" b="1" dirty="0" smtClean="0">
                <a:solidFill>
                  <a:srgbClr val="C00000"/>
                </a:solidFill>
                <a:latin typeface="Arial"/>
                <a:ea typeface="SimSun" charset="0"/>
                <a:cs typeface="Arial"/>
              </a:rPr>
              <a:t>Đức Chúa Trời</a:t>
            </a:r>
            <a:r>
              <a:rPr lang="en-US" altLang="zh-CN" b="1" dirty="0" smtClean="0">
                <a:solidFill>
                  <a:srgbClr val="C00000"/>
                </a:solidFill>
                <a:latin typeface="Arial"/>
                <a:ea typeface="SimSun" charset="0"/>
                <a:cs typeface="Arial"/>
              </a:rPr>
              <a:t> </a:t>
            </a:r>
            <a:br>
              <a:rPr lang="en-US" altLang="zh-CN" b="1" dirty="0" smtClean="0">
                <a:solidFill>
                  <a:srgbClr val="C00000"/>
                </a:solidFill>
                <a:latin typeface="Arial"/>
                <a:ea typeface="SimSun" charset="0"/>
                <a:cs typeface="Arial"/>
              </a:rPr>
            </a:br>
            <a:r>
              <a:rPr lang="en-US" altLang="zh-CN" b="1" dirty="0" smtClean="0">
                <a:solidFill>
                  <a:srgbClr val="C00000"/>
                </a:solidFill>
                <a:latin typeface="Arial"/>
                <a:ea typeface="SimSun" charset="0"/>
                <a:cs typeface="Arial"/>
              </a:rPr>
              <a:t> </a:t>
            </a:r>
            <a:r>
              <a:rPr lang="en-US" altLang="zh-CN" b="1" dirty="0" err="1" smtClean="0">
                <a:solidFill>
                  <a:schemeClr val="tx2">
                    <a:lumMod val="60000"/>
                    <a:lumOff val="40000"/>
                  </a:schemeClr>
                </a:solidFill>
                <a:latin typeface="Arial"/>
                <a:ea typeface="SimSun" charset="0"/>
                <a:cs typeface="Arial"/>
              </a:rPr>
              <a:t>khởi</a:t>
            </a:r>
            <a:r>
              <a:rPr lang="en-US" altLang="zh-CN" b="1" dirty="0" smtClean="0">
                <a:solidFill>
                  <a:schemeClr val="tx2">
                    <a:lumMod val="60000"/>
                    <a:lumOff val="40000"/>
                  </a:schemeClr>
                </a:solidFill>
                <a:latin typeface="Arial"/>
                <a:ea typeface="SimSun" charset="0"/>
                <a:cs typeface="Arial"/>
              </a:rPr>
              <a:t> </a:t>
            </a:r>
            <a:r>
              <a:rPr lang="en-US" altLang="zh-CN" b="1" dirty="0" err="1" smtClean="0">
                <a:solidFill>
                  <a:schemeClr val="tx2">
                    <a:lumMod val="60000"/>
                    <a:lumOff val="40000"/>
                  </a:schemeClr>
                </a:solidFill>
                <a:latin typeface="Arial"/>
                <a:ea typeface="SimSun" charset="0"/>
                <a:cs typeface="Arial"/>
              </a:rPr>
              <a:t>xướng</a:t>
            </a:r>
            <a:r>
              <a:rPr lang="en-US" altLang="zh-CN" b="1" dirty="0" smtClean="0">
                <a:solidFill>
                  <a:schemeClr val="tx2">
                    <a:lumMod val="60000"/>
                    <a:lumOff val="40000"/>
                  </a:schemeClr>
                </a:solidFill>
                <a:latin typeface="Arial"/>
                <a:ea typeface="SimSun" charset="0"/>
                <a:cs typeface="Arial"/>
              </a:rPr>
              <a:t> </a:t>
            </a:r>
            <a:r>
              <a:rPr lang="en-US" altLang="zh-CN" b="1" dirty="0" err="1" smtClean="0">
                <a:solidFill>
                  <a:srgbClr val="C00000"/>
                </a:solidFill>
                <a:latin typeface="Arial"/>
                <a:ea typeface="SimSun" charset="0"/>
                <a:cs typeface="Arial"/>
              </a:rPr>
              <a:t>sự</a:t>
            </a:r>
            <a:r>
              <a:rPr lang="en-US" altLang="zh-CN" b="1" dirty="0" smtClean="0">
                <a:solidFill>
                  <a:srgbClr val="C00000"/>
                </a:solidFill>
                <a:latin typeface="Arial"/>
                <a:ea typeface="SimSun" charset="0"/>
                <a:cs typeface="Arial"/>
              </a:rPr>
              <a:t> </a:t>
            </a:r>
            <a:r>
              <a:rPr lang="en-US" altLang="zh-CN" b="1" dirty="0" err="1" smtClean="0">
                <a:solidFill>
                  <a:srgbClr val="C00000"/>
                </a:solidFill>
                <a:latin typeface="Arial"/>
                <a:ea typeface="SimSun" charset="0"/>
                <a:cs typeface="Arial"/>
              </a:rPr>
              <a:t>thay</a:t>
            </a:r>
            <a:r>
              <a:rPr lang="en-US" altLang="zh-CN" b="1" dirty="0" smtClean="0">
                <a:solidFill>
                  <a:srgbClr val="C00000"/>
                </a:solidFill>
                <a:latin typeface="Arial"/>
                <a:ea typeface="SimSun" charset="0"/>
                <a:cs typeface="Arial"/>
              </a:rPr>
              <a:t> </a:t>
            </a:r>
            <a:r>
              <a:rPr lang="en-US" altLang="zh-CN" b="1" dirty="0" err="1" smtClean="0">
                <a:solidFill>
                  <a:srgbClr val="C00000"/>
                </a:solidFill>
                <a:latin typeface="Arial"/>
                <a:ea typeface="SimSun" charset="0"/>
                <a:cs typeface="Arial"/>
              </a:rPr>
              <a:t>đổi</a:t>
            </a:r>
            <a:r>
              <a:rPr lang="en-US" altLang="zh-CN" b="1" dirty="0" smtClean="0">
                <a:solidFill>
                  <a:srgbClr val="C00000"/>
                </a:solidFill>
                <a:latin typeface="Arial"/>
                <a:ea typeface="SimSun" charset="0"/>
                <a:cs typeface="Arial"/>
              </a:rPr>
              <a:t>.</a:t>
            </a:r>
            <a:endParaRPr lang="en-US" altLang="zh-CN" b="1" dirty="0">
              <a:solidFill>
                <a:srgbClr val="C00000"/>
              </a:solidFill>
              <a:latin typeface="Arial"/>
              <a:ea typeface="SimSun" charset="0"/>
              <a:cs typeface="Arial"/>
            </a:endParaRPr>
          </a:p>
        </p:txBody>
      </p:sp>
    </p:spTree>
    <p:extLst>
      <p:ext uri="{BB962C8B-B14F-4D97-AF65-F5344CB8AC3E}">
        <p14:creationId xmlns:p14="http://schemas.microsoft.com/office/powerpoint/2010/main" val="35632388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synagogueatmeiron(reconstru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4"/>
          <p:cNvSpPr>
            <a:spLocks noChangeArrowheads="1"/>
          </p:cNvSpPr>
          <p:nvPr/>
        </p:nvSpPr>
        <p:spPr bwMode="auto">
          <a:xfrm>
            <a:off x="0" y="3200400"/>
            <a:ext cx="2819400" cy="3657600"/>
          </a:xfrm>
          <a:prstGeom prst="verticalScroll">
            <a:avLst>
              <a:gd name="adj" fmla="val 12500"/>
            </a:avLst>
          </a:prstGeom>
          <a:solidFill>
            <a:srgbClr val="FFCC66"/>
          </a:solidFill>
          <a:ln w="38100">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Trưởng</a:t>
            </a:r>
            <a:r>
              <a:rPr kumimoji="0" lang="en-US" sz="3200" b="1" i="0" u="none" strike="noStrike" kern="0" cap="none" spc="0" normalizeH="0" baseline="0" noProof="0" dirty="0" smtClean="0">
                <a:ln>
                  <a:noFill/>
                </a:ln>
                <a:solidFill>
                  <a:srgbClr val="800000"/>
                </a:solidFill>
                <a:effectLst/>
                <a:uLnTx/>
                <a:uFillTx/>
                <a:latin typeface="Arial"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lão</a:t>
            </a:r>
            <a:r>
              <a:rPr kumimoji="0" lang="en-US" sz="3200" b="1" i="0" u="none" strike="noStrike" kern="0" cap="none" spc="0" normalizeH="0" baseline="0" noProof="0" dirty="0" smtClean="0">
                <a:ln>
                  <a:noFill/>
                </a:ln>
                <a:solidFill>
                  <a:srgbClr val="800000"/>
                </a:solidFill>
                <a:effectLst/>
                <a:uLnTx/>
                <a:uFillTx/>
                <a:latin typeface="Arial" charset="0"/>
              </a:rPr>
              <a:t> </a:t>
            </a:r>
            <a:r>
              <a:rPr kumimoji="0" lang="en-US" sz="3200" b="1" i="0" u="none" strike="noStrike" kern="0" cap="none" spc="0" normalizeH="0" baseline="0" noProof="0" dirty="0" err="1" smtClean="0">
                <a:ln>
                  <a:noFill/>
                </a:ln>
                <a:solidFill>
                  <a:srgbClr val="800000"/>
                </a:solidFill>
                <a:effectLst/>
                <a:uLnTx/>
                <a:uFillTx/>
                <a:latin typeface="Arial" charset="0"/>
              </a:rPr>
              <a:t>phụ</a:t>
            </a:r>
            <a:endParaRPr kumimoji="0" lang="en-US" sz="3200" b="1" i="0" u="none" strike="noStrike" kern="0" cap="none" spc="0" normalizeH="0" baseline="0" noProof="0" dirty="0" smtClean="0">
              <a:ln>
                <a:noFill/>
              </a:ln>
              <a:solidFill>
                <a:srgbClr val="800000"/>
              </a:solidFill>
              <a:effectLst/>
              <a:uLnTx/>
              <a:uFillTx/>
              <a:latin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800000"/>
                </a:solidFill>
                <a:effectLst/>
                <a:uLnTx/>
                <a:uFillTx/>
                <a:latin typeface="Arial" charset="0"/>
              </a:rPr>
              <a:t>lo </a:t>
            </a:r>
            <a:r>
              <a:rPr kumimoji="0" lang="en-US" sz="3200" b="1" i="0" u="none" strike="noStrike" kern="0" cap="none" spc="0" normalizeH="0" baseline="0" noProof="0" dirty="0" err="1" smtClean="0">
                <a:ln>
                  <a:noFill/>
                </a:ln>
                <a:solidFill>
                  <a:srgbClr val="800000"/>
                </a:solidFill>
                <a:effectLst/>
                <a:uLnTx/>
                <a:uFillTx/>
                <a:latin typeface="Arial" charset="0"/>
              </a:rPr>
              <a:t>với</a:t>
            </a:r>
            <a:r>
              <a:rPr kumimoji="0" lang="en-US" sz="3200" b="1" i="0" u="none" strike="noStrike" kern="0" cap="none" spc="0" normalizeH="0" baseline="0" noProof="0" dirty="0" smtClean="0">
                <a:ln>
                  <a:noFill/>
                </a:ln>
                <a:solidFill>
                  <a:srgbClr val="800000"/>
                </a:solidFill>
                <a:effectLst/>
                <a:uLnTx/>
                <a:uFillTx/>
                <a:latin typeface="Arial"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Môise</a:t>
            </a:r>
            <a:r>
              <a:rPr kumimoji="0" lang="en-US" sz="3200" b="1" i="0" u="none" strike="noStrike" kern="0" cap="none" spc="0" normalizeH="0" baseline="0" noProof="0" dirty="0">
                <a:ln>
                  <a:noFill/>
                </a:ln>
                <a:solidFill>
                  <a:srgbClr val="800000"/>
                </a:solidFill>
                <a:effectLst/>
                <a:uLnTx/>
                <a:uFillTx/>
                <a:latin typeface="Arial" charset="0"/>
              </a:rPr>
              <a:t/>
            </a:r>
            <a:br>
              <a:rPr kumimoji="0" lang="en-US" sz="3200" b="1" i="0" u="none" strike="noStrike" kern="0" cap="none" spc="0" normalizeH="0" baseline="0" noProof="0" dirty="0">
                <a:ln>
                  <a:noFill/>
                </a:ln>
                <a:solidFill>
                  <a:srgbClr val="800000"/>
                </a:solidFill>
                <a:effectLst/>
                <a:uLnTx/>
                <a:uFillTx/>
                <a:latin typeface="Arial" charset="0"/>
              </a:rPr>
            </a:br>
            <a:r>
              <a:rPr kumimoji="0" lang="en-US" sz="2800" b="1" i="0" u="none" strike="noStrike" kern="0" cap="none" spc="0" normalizeH="0" baseline="0" noProof="0" dirty="0" smtClean="0">
                <a:ln>
                  <a:noFill/>
                </a:ln>
                <a:solidFill>
                  <a:srgbClr val="800000"/>
                </a:solidFill>
                <a:effectLst/>
                <a:uLnTx/>
                <a:uFillTx/>
                <a:latin typeface="Arial" charset="0"/>
              </a:rPr>
              <a:t>1400 TC</a:t>
            </a:r>
            <a:endParaRPr kumimoji="0" lang="en-US" sz="1600" b="0" i="0" u="none" strike="noStrike" kern="0" cap="none" spc="0" normalizeH="0" baseline="0" noProof="0" dirty="0">
              <a:ln>
                <a:noFill/>
              </a:ln>
              <a:solidFill>
                <a:srgbClr val="800000"/>
              </a:solidFill>
              <a:effectLst/>
              <a:uLnTx/>
              <a:uFillTx/>
              <a:latin typeface="Arial" charset="0"/>
            </a:endParaRPr>
          </a:p>
        </p:txBody>
      </p:sp>
      <p:sp>
        <p:nvSpPr>
          <p:cNvPr id="367619" name="Rectangle 3"/>
          <p:cNvSpPr>
            <a:spLocks noGrp="1" noChangeArrowheads="1"/>
          </p:cNvSpPr>
          <p:nvPr>
            <p:ph type="title"/>
          </p:nvPr>
        </p:nvSpPr>
        <p:spPr>
          <a:xfrm>
            <a:off x="76200" y="76200"/>
            <a:ext cx="7391400" cy="1017588"/>
          </a:xfrm>
        </p:spPr>
        <p:txBody>
          <a:bodyPr/>
          <a:lstStyle/>
          <a:p>
            <a:pPr eaLnBrk="1" hangingPunct="1"/>
            <a:r>
              <a:rPr lang="en-US" b="1" dirty="0" smtClean="0">
                <a:solidFill>
                  <a:srgbClr val="060400"/>
                </a:solidFill>
                <a:latin typeface="Tahoma" charset="0"/>
                <a:ea typeface="ＭＳ Ｐゴシック" charset="0"/>
                <a:cs typeface="ＭＳ Ｐゴシック" charset="0"/>
              </a:rPr>
              <a:t>Ai lo </a:t>
            </a:r>
            <a:r>
              <a:rPr lang="en-US" b="1" dirty="0" err="1" smtClean="0">
                <a:solidFill>
                  <a:srgbClr val="060400"/>
                </a:solidFill>
                <a:latin typeface="Tahoma" charset="0"/>
                <a:ea typeface="ＭＳ Ｐゴシック" charset="0"/>
                <a:cs typeface="ＭＳ Ｐゴシック" charset="0"/>
              </a:rPr>
              <a:t>chuyện</a:t>
            </a:r>
            <a:r>
              <a:rPr lang="en-US" b="1" dirty="0" smtClean="0">
                <a:solidFill>
                  <a:srgbClr val="060400"/>
                </a:solidFill>
                <a:latin typeface="Tahoma" charset="0"/>
                <a:ea typeface="ＭＳ Ｐゴシック" charset="0"/>
                <a:cs typeface="ＭＳ Ｐゴシック" charset="0"/>
              </a:rPr>
              <a:t> </a:t>
            </a:r>
            <a:r>
              <a:rPr lang="en-US" b="1" dirty="0" err="1" smtClean="0">
                <a:solidFill>
                  <a:srgbClr val="060400"/>
                </a:solidFill>
                <a:latin typeface="Tahoma" charset="0"/>
                <a:ea typeface="ＭＳ Ｐゴシック" charset="0"/>
                <a:cs typeface="ＭＳ Ｐゴシック" charset="0"/>
              </a:rPr>
              <a:t>Nhà</a:t>
            </a:r>
            <a:r>
              <a:rPr lang="en-US" b="1" dirty="0" smtClean="0">
                <a:solidFill>
                  <a:srgbClr val="060400"/>
                </a:solidFill>
                <a:latin typeface="Tahoma" charset="0"/>
                <a:ea typeface="ＭＳ Ｐゴシック" charset="0"/>
                <a:cs typeface="ＭＳ Ｐゴシック" charset="0"/>
              </a:rPr>
              <a:t> </a:t>
            </a:r>
            <a:r>
              <a:rPr lang="en-US" b="1" dirty="0" err="1" smtClean="0">
                <a:solidFill>
                  <a:srgbClr val="060400"/>
                </a:solidFill>
                <a:latin typeface="Tahoma" charset="0"/>
                <a:ea typeface="ＭＳ Ｐゴシック" charset="0"/>
                <a:cs typeface="ＭＳ Ｐゴシック" charset="0"/>
              </a:rPr>
              <a:t>Hội</a:t>
            </a:r>
            <a:r>
              <a:rPr lang="en-US" b="1" dirty="0" smtClean="0">
                <a:solidFill>
                  <a:srgbClr val="060400"/>
                </a:solidFill>
                <a:latin typeface="Tahoma" charset="0"/>
                <a:ea typeface="ＭＳ Ｐゴシック" charset="0"/>
                <a:cs typeface="ＭＳ Ｐゴシック" charset="0"/>
              </a:rPr>
              <a:t>?</a:t>
            </a:r>
            <a:endParaRPr lang="en-US" b="1" dirty="0">
              <a:solidFill>
                <a:srgbClr val="060400"/>
              </a:solidFill>
              <a:latin typeface="Tahoma" charset="0"/>
              <a:ea typeface="ＭＳ Ｐゴシック" charset="0"/>
              <a:cs typeface="ＭＳ Ｐゴシック" charset="0"/>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rgbClr val="FF0000"/>
          </a:solidFill>
          <a:ln w="9525">
            <a:solidFill>
              <a:schemeClr val="tx1"/>
            </a:solidFill>
            <a:miter lim="800000"/>
            <a:headEnd/>
            <a:tailEnd/>
          </a:ln>
        </p:spPr>
        <p:txBody>
          <a:bodyPr wrap="none" anchor="ctr"/>
          <a:lstStyle/>
          <a:p>
            <a:pPr algn="ctr"/>
            <a:r>
              <a:rPr lang="en-US" sz="2800" b="1" dirty="0" err="1" smtClean="0">
                <a:solidFill>
                  <a:srgbClr val="FFFFFF"/>
                </a:solidFill>
                <a:latin typeface="Arial" charset="0"/>
                <a:cs typeface="Arial" charset="0"/>
              </a:rPr>
              <a:t>Trưởng</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lão</a:t>
            </a:r>
            <a:r>
              <a:rPr lang="en-US" sz="2800" b="1" dirty="0">
                <a:solidFill>
                  <a:srgbClr val="FFFFFF"/>
                </a:solidFill>
                <a:latin typeface="Arial" charset="0"/>
                <a:cs typeface="Arial" charset="0"/>
              </a:rPr>
              <a:t/>
            </a:r>
            <a:br>
              <a:rPr lang="en-US" sz="2800" b="1" dirty="0">
                <a:solidFill>
                  <a:srgbClr val="FFFFFF"/>
                </a:solidFill>
                <a:latin typeface="Arial" charset="0"/>
                <a:cs typeface="Arial" charset="0"/>
              </a:rPr>
            </a:br>
            <a:r>
              <a:rPr lang="en-US" sz="2800" b="1" dirty="0" smtClean="0">
                <a:solidFill>
                  <a:srgbClr val="FFFFFF"/>
                </a:solidFill>
                <a:latin typeface="Arial" charset="0"/>
                <a:cs typeface="Arial" charset="0"/>
              </a:rPr>
              <a:t>lo </a:t>
            </a:r>
            <a:r>
              <a:rPr lang="en-US" sz="2800" b="1" dirty="0" err="1" smtClean="0">
                <a:solidFill>
                  <a:srgbClr val="FFFFFF"/>
                </a:solidFill>
                <a:latin typeface="Arial" charset="0"/>
                <a:cs typeface="Arial" charset="0"/>
              </a:rPr>
              <a:t>các</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Nhà</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Hội</a:t>
            </a:r>
            <a:endParaRPr lang="en-US" sz="2800" b="1" dirty="0" smtClean="0">
              <a:solidFill>
                <a:srgbClr val="FFFFFF"/>
              </a:solidFill>
              <a:latin typeface="Arial" charset="0"/>
              <a:cs typeface="Arial" charset="0"/>
            </a:endParaRPr>
          </a:p>
          <a:p>
            <a:pPr algn="ct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từ</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năm</a:t>
            </a:r>
            <a:r>
              <a:rPr lang="en-US" sz="2800" b="1" dirty="0" smtClean="0">
                <a:solidFill>
                  <a:srgbClr val="FFFFFF"/>
                </a:solidFill>
                <a:latin typeface="Arial" charset="0"/>
                <a:cs typeface="Arial" charset="0"/>
              </a:rPr>
              <a:t> </a:t>
            </a:r>
            <a:br>
              <a:rPr lang="en-US" sz="2800" b="1" dirty="0" smtClean="0">
                <a:solidFill>
                  <a:srgbClr val="FFFFFF"/>
                </a:solidFill>
                <a:latin typeface="Arial" charset="0"/>
                <a:cs typeface="Arial" charset="0"/>
              </a:rPr>
            </a:br>
            <a:r>
              <a:rPr lang="en-US" sz="2800" b="1" dirty="0" smtClean="0">
                <a:solidFill>
                  <a:srgbClr val="FFFFFF"/>
                </a:solidFill>
                <a:latin typeface="Arial" charset="0"/>
                <a:cs typeface="Arial" charset="0"/>
              </a:rPr>
              <a:t>600 </a:t>
            </a:r>
            <a:r>
              <a:rPr lang="en-US" sz="2800" b="1" dirty="0">
                <a:solidFill>
                  <a:srgbClr val="FFFFFF"/>
                </a:solidFill>
                <a:latin typeface="Arial" charset="0"/>
                <a:cs typeface="Arial" charset="0"/>
              </a:rPr>
              <a:t>T</a:t>
            </a:r>
            <a:r>
              <a:rPr lang="en-US" sz="2800" b="1" dirty="0" smtClean="0">
                <a:solidFill>
                  <a:srgbClr val="FFFFFF"/>
                </a:solidFill>
                <a:latin typeface="Arial" charset="0"/>
                <a:cs typeface="Arial" charset="0"/>
              </a:rPr>
              <a:t>C</a:t>
            </a:r>
            <a:endParaRPr lang="en-US" sz="2800" b="1" dirty="0">
              <a:solidFill>
                <a:srgbClr val="FFFFFF"/>
              </a:solidFill>
              <a:latin typeface="Arial" charset="0"/>
              <a:cs typeface="Arial" charset="0"/>
            </a:endParaRPr>
          </a:p>
        </p:txBody>
      </p:sp>
      <p:sp>
        <p:nvSpPr>
          <p:cNvPr id="367622" name="Text Box 6"/>
          <p:cNvSpPr txBox="1">
            <a:spLocks noChangeArrowheads="1"/>
          </p:cNvSpPr>
          <p:nvPr/>
        </p:nvSpPr>
        <p:spPr bwMode="auto">
          <a:xfrm>
            <a:off x="9214792" y="76200"/>
            <a:ext cx="685800" cy="457200"/>
          </a:xfrm>
          <a:prstGeom prst="rect">
            <a:avLst/>
          </a:prstGeom>
          <a:noFill/>
          <a:ln>
            <a:noFill/>
          </a:ln>
          <a:effectLst>
            <a:outerShdw blurRad="63500" dist="35921" dir="2700000" algn="ctr" rotWithShape="0">
              <a:srgbClr val="FFFFFF">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720000"/>
                </a:solidFill>
              </a:rPr>
              <a:t>51</a:t>
            </a:r>
          </a:p>
        </p:txBody>
      </p:sp>
    </p:spTree>
    <p:extLst>
      <p:ext uri="{BB962C8B-B14F-4D97-AF65-F5344CB8AC3E}">
        <p14:creationId xmlns:p14="http://schemas.microsoft.com/office/powerpoint/2010/main" val="3383482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wipe(left)">
                                      <p:cBhvr>
                                        <p:cTn id="7"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8" descr="Turtle640%2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r="8397"/>
          <a:stretch>
            <a:fillRect/>
          </a:stretch>
        </p:blipFill>
        <p:spPr>
          <a:xfrm>
            <a:off x="76200" y="-20638"/>
            <a:ext cx="9144000" cy="7489826"/>
          </a:xfrm>
          <a:noFill/>
        </p:spPr>
      </p:pic>
      <p:sp>
        <p:nvSpPr>
          <p:cNvPr id="377858" name="Rectangle 2"/>
          <p:cNvSpPr>
            <a:spLocks noGrp="1" noChangeArrowheads="1"/>
          </p:cNvSpPr>
          <p:nvPr>
            <p:ph type="title"/>
          </p:nvPr>
        </p:nvSpPr>
        <p:spPr>
          <a:xfrm>
            <a:off x="4800600" y="0"/>
            <a:ext cx="4191000" cy="3124200"/>
          </a:xfrm>
        </p:spPr>
        <p:txBody>
          <a:bodyPr>
            <a:normAutofit/>
          </a:bodyPr>
          <a:lstStyle/>
          <a:p>
            <a:pPr algn="r" eaLnBrk="1" hangingPunct="1"/>
            <a:r>
              <a:rPr lang="en-US" altLang="zh-CN" dirty="0" smtClean="0">
                <a:solidFill>
                  <a:schemeClr val="bg1"/>
                </a:solidFill>
                <a:latin typeface="Times New Roman" pitchFamily="18" charset="0"/>
                <a:ea typeface="SimSun" charset="0"/>
                <a:cs typeface="Times New Roman" pitchFamily="18" charset="0"/>
              </a:rPr>
              <a:t>III. </a:t>
            </a:r>
            <a:r>
              <a:rPr lang="en-US" altLang="zh-CN" dirty="0" err="1" smtClean="0">
                <a:solidFill>
                  <a:schemeClr val="bg1"/>
                </a:solidFill>
                <a:latin typeface="Times New Roman" pitchFamily="18" charset="0"/>
                <a:ea typeface="SimSun" charset="0"/>
                <a:cs typeface="Times New Roman" pitchFamily="18" charset="0"/>
              </a:rPr>
              <a:t>Chúng</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ta</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phải</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rgbClr val="FFC000"/>
                </a:solidFill>
                <a:latin typeface="Times New Roman" pitchFamily="18" charset="0"/>
                <a:ea typeface="SimSun" charset="0"/>
                <a:cs typeface="Times New Roman" pitchFamily="18" charset="0"/>
              </a:rPr>
              <a:t>nắm</a:t>
            </a:r>
            <a:r>
              <a:rPr lang="en-US" altLang="zh-CN" dirty="0" smtClean="0">
                <a:solidFill>
                  <a:srgbClr val="FFC000"/>
                </a:solidFill>
                <a:latin typeface="Times New Roman" pitchFamily="18" charset="0"/>
                <a:ea typeface="SimSun" charset="0"/>
                <a:cs typeface="Times New Roman" pitchFamily="18" charset="0"/>
              </a:rPr>
              <a:t> </a:t>
            </a:r>
            <a:r>
              <a:rPr lang="en-US" altLang="zh-CN" dirty="0" err="1" smtClean="0">
                <a:solidFill>
                  <a:srgbClr val="FFC000"/>
                </a:solidFill>
                <a:latin typeface="Times New Roman" pitchFamily="18" charset="0"/>
                <a:ea typeface="SimSun" charset="0"/>
                <a:cs typeface="Times New Roman" pitchFamily="18" charset="0"/>
              </a:rPr>
              <a:t>lấy</a:t>
            </a:r>
            <a:r>
              <a:rPr lang="en-US" altLang="zh-CN" dirty="0" smtClean="0">
                <a:solidFill>
                  <a:srgbClr val="FFC000"/>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kế</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hoạch</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mới</a:t>
            </a:r>
            <a:r>
              <a:rPr lang="en-US" altLang="zh-CN" dirty="0" smtClean="0">
                <a:solidFill>
                  <a:schemeClr val="bg1"/>
                </a:solidFill>
                <a:latin typeface="Times New Roman" pitchFamily="18" charset="0"/>
                <a:ea typeface="SimSun" charset="0"/>
                <a:cs typeface="Times New Roman" pitchFamily="18" charset="0"/>
              </a:rPr>
              <a:t> </a:t>
            </a:r>
            <a:r>
              <a:rPr lang="en-US" altLang="zh-CN" dirty="0" err="1" smtClean="0">
                <a:solidFill>
                  <a:schemeClr val="bg1"/>
                </a:solidFill>
                <a:latin typeface="Times New Roman" pitchFamily="18" charset="0"/>
                <a:ea typeface="SimSun" charset="0"/>
                <a:cs typeface="Times New Roman" pitchFamily="18" charset="0"/>
              </a:rPr>
              <a:t>của</a:t>
            </a:r>
            <a:r>
              <a:rPr lang="en-US" altLang="zh-CN" dirty="0" smtClean="0">
                <a:solidFill>
                  <a:schemeClr val="bg1"/>
                </a:solidFill>
                <a:latin typeface="Times New Roman" pitchFamily="18" charset="0"/>
                <a:ea typeface="SimSun" charset="0"/>
                <a:cs typeface="Times New Roman" pitchFamily="18" charset="0"/>
              </a:rPr>
              <a:t> </a:t>
            </a:r>
            <a:r>
              <a:rPr lang="vi-VN" altLang="zh-CN" dirty="0" smtClean="0">
                <a:solidFill>
                  <a:schemeClr val="bg1"/>
                </a:solidFill>
                <a:latin typeface="Times New Roman" pitchFamily="18" charset="0"/>
                <a:ea typeface="SimSun" charset="0"/>
                <a:cs typeface="Times New Roman" pitchFamily="18" charset="0"/>
              </a:rPr>
              <a:t>Đức Chúa Trời</a:t>
            </a:r>
            <a:endParaRPr lang="en-US" altLang="zh-CN" dirty="0">
              <a:solidFill>
                <a:schemeClr val="bg1"/>
              </a:solidFill>
              <a:latin typeface="Times New Roman" pitchFamily="18" charset="0"/>
              <a:ea typeface="SimSun"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lgn="l">
              <a:spcBef>
                <a:spcPct val="20000"/>
              </a:spcBef>
              <a:buClr>
                <a:srgbClr val="FF3399"/>
              </a:buClr>
              <a:buFontTx/>
              <a:buChar char="•"/>
            </a:pPr>
            <a:endParaRPr lang="en-US" sz="3200">
              <a:solidFill>
                <a:srgbClr val="FFCC00"/>
              </a:solidFill>
              <a:latin typeface="Arial Black" charset="0"/>
            </a:endParaRPr>
          </a:p>
        </p:txBody>
      </p:sp>
      <p:pic>
        <p:nvPicPr>
          <p:cNvPr id="379906" name="Picture 4" descr="Acts11"/>
          <p:cNvPicPr>
            <a:picLocks noChangeAspect="1" noChangeArrowheads="1"/>
          </p:cNvPicPr>
          <p:nvPr/>
        </p:nvPicPr>
        <p:blipFill>
          <a:blip r:embed="rId4" cstate="print">
            <a:extLst>
              <a:ext uri="{28A0092B-C50C-407E-A947-70E740481C1C}">
                <a14:useLocalDpi xmlns:a14="http://schemas.microsoft.com/office/drawing/2010/main" val="0"/>
              </a:ext>
            </a:extLst>
          </a:blip>
          <a:srcRect b="3191"/>
          <a:stretch>
            <a:fillRect/>
          </a:stretch>
        </p:blipFill>
        <p:spPr bwMode="auto">
          <a:xfrm>
            <a:off x="0" y="1828800"/>
            <a:ext cx="56086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lgn="l">
              <a:spcBef>
                <a:spcPct val="20000"/>
              </a:spcBef>
              <a:buClr>
                <a:srgbClr val="FF3399"/>
              </a:buClr>
              <a:buFontTx/>
              <a:buChar char="•"/>
            </a:pPr>
            <a:endParaRPr lang="en-US" sz="3200">
              <a:solidFill>
                <a:srgbClr val="FFCC00"/>
              </a:solidFill>
              <a:latin typeface="Arial Black" charset="0"/>
            </a:endParaRPr>
          </a:p>
        </p:txBody>
      </p:sp>
      <p:sp>
        <p:nvSpPr>
          <p:cNvPr id="6" name="Rectangle 2"/>
          <p:cNvSpPr txBox="1">
            <a:spLocks noChangeArrowheads="1"/>
          </p:cNvSpPr>
          <p:nvPr/>
        </p:nvSpPr>
        <p:spPr bwMode="auto">
          <a:xfrm>
            <a:off x="2590800" y="4953000"/>
            <a:ext cx="6553200" cy="19050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anchor="ctr"/>
          <a:lstStyle/>
          <a:p>
            <a:pPr algn="l">
              <a:defRPr/>
            </a:pP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Phierơ</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bảo</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vệ</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quan</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điểm</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không</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thành</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kiến</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của</a:t>
            </a:r>
            <a:r>
              <a:rPr lang="en-US" sz="3600" b="1" kern="0" dirty="0" smtClean="0">
                <a:solidFill>
                  <a:schemeClr val="tx2"/>
                </a:solidFill>
                <a:effectLst>
                  <a:outerShdw blurRad="38100" dist="38100" dir="2700000" algn="tl">
                    <a:srgbClr val="000000">
                      <a:alpha val="43137"/>
                    </a:srgbClr>
                  </a:outerShdw>
                </a:effectLst>
                <a:latin typeface="Arial" pitchFamily="34" charset="0"/>
                <a:cs typeface="Arial" pitchFamily="34" charset="0"/>
              </a:rPr>
              <a:t> </a:t>
            </a:r>
            <a:r>
              <a:rPr lang="en-US" sz="3600" b="1" kern="0" dirty="0" err="1" smtClean="0">
                <a:solidFill>
                  <a:schemeClr val="tx2"/>
                </a:solidFill>
                <a:effectLst>
                  <a:outerShdw blurRad="38100" dist="38100" dir="2700000" algn="tl">
                    <a:srgbClr val="000000">
                      <a:alpha val="43137"/>
                    </a:srgbClr>
                  </a:outerShdw>
                </a:effectLst>
                <a:latin typeface="Arial" pitchFamily="34" charset="0"/>
                <a:cs typeface="Arial" pitchFamily="34" charset="0"/>
              </a:rPr>
              <a:t>mình</a:t>
            </a:r>
            <a:endParaRPr lang="en-US" sz="3600" b="1" kern="0"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
        <p:nvSpPr>
          <p:cNvPr id="61442" name="Rectangle 2"/>
          <p:cNvSpPr>
            <a:spLocks noGrp="1" noChangeArrowheads="1"/>
          </p:cNvSpPr>
          <p:nvPr>
            <p:ph type="title"/>
          </p:nvPr>
        </p:nvSpPr>
        <p:spPr>
          <a:xfrm>
            <a:off x="0" y="0"/>
            <a:ext cx="9144000" cy="2362200"/>
          </a:xfrm>
        </p:spPr>
        <p:txBody>
          <a:bodyPr>
            <a:normAutofit/>
          </a:bodyPr>
          <a:lstStyle/>
          <a:p>
            <a:pPr algn="r" eaLnBrk="1" hangingPunct="1">
              <a:defRPr/>
            </a:pP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A.  </a:t>
            </a:r>
            <a:r>
              <a:rPr lang="en-US" altLang="zh-CN" sz="3600" b="1" dirty="0" err="1" smtClean="0">
                <a:solidFill>
                  <a:srgbClr val="000000"/>
                </a:solidFill>
                <a:latin typeface="Arial" pitchFamily="34" charset="0"/>
                <a:ea typeface="SimSun" charset="0"/>
                <a:cs typeface="Arial" pitchFamily="34" charset="0"/>
              </a:rPr>
              <a:t>Hội</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Thánh</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Giêrusalem</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phải</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chấp</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nhận</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người</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Ngoại</a:t>
            </a:r>
            <a:r>
              <a:rPr lang="en-US" altLang="zh-CN" sz="3600" b="1" dirty="0" smtClean="0">
                <a:solidFill>
                  <a:srgbClr val="000000"/>
                </a:solidFill>
                <a:latin typeface="Arial" pitchFamily="34" charset="0"/>
                <a:ea typeface="SimSun" charset="0"/>
                <a:cs typeface="Arial" pitchFamily="34" charset="0"/>
              </a:rPr>
              <a:t> bang tin </a:t>
            </a:r>
            <a:r>
              <a:rPr lang="en-US" altLang="zh-CN" sz="3600" b="1" dirty="0" err="1" smtClean="0">
                <a:solidFill>
                  <a:srgbClr val="000000"/>
                </a:solidFill>
                <a:latin typeface="Arial" pitchFamily="34" charset="0"/>
                <a:ea typeface="SimSun" charset="0"/>
                <a:cs typeface="Arial" pitchFamily="34" charset="0"/>
              </a:rPr>
              <a:t>Chúa</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vì</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sự</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thay</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đổi</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này</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đến</a:t>
            </a:r>
            <a:r>
              <a:rPr lang="en-US" altLang="zh-CN" sz="3600" b="1" dirty="0" smtClean="0">
                <a:solidFill>
                  <a:srgbClr val="000000"/>
                </a:solidFill>
                <a:latin typeface="Arial" pitchFamily="34" charset="0"/>
                <a:ea typeface="SimSun" charset="0"/>
                <a:cs typeface="Arial" pitchFamily="34" charset="0"/>
              </a:rPr>
              <a:t> </a:t>
            </a:r>
            <a:r>
              <a:rPr lang="en-US" altLang="zh-CN" sz="3600" b="1" dirty="0" err="1" smtClean="0">
                <a:solidFill>
                  <a:srgbClr val="000000"/>
                </a:solidFill>
                <a:latin typeface="Arial" pitchFamily="34" charset="0"/>
                <a:ea typeface="SimSun" charset="0"/>
                <a:cs typeface="Arial" pitchFamily="34" charset="0"/>
              </a:rPr>
              <a:t>từ</a:t>
            </a:r>
            <a:r>
              <a:rPr lang="en-US" altLang="zh-CN" sz="3600" b="1" dirty="0" smtClean="0">
                <a:solidFill>
                  <a:srgbClr val="000000"/>
                </a:solidFill>
                <a:latin typeface="Arial" pitchFamily="34" charset="0"/>
                <a:ea typeface="SimSun" charset="0"/>
                <a:cs typeface="Arial" pitchFamily="34" charset="0"/>
              </a:rPr>
              <a:t> </a:t>
            </a:r>
            <a:r>
              <a:rPr lang="vi-VN" altLang="zh-CN" sz="3600" b="1" dirty="0" smtClean="0">
                <a:solidFill>
                  <a:srgbClr val="000000"/>
                </a:solidFill>
                <a:latin typeface="Arial" pitchFamily="34" charset="0"/>
                <a:ea typeface="SimSun" charset="0"/>
                <a:cs typeface="Arial" pitchFamily="34" charset="0"/>
              </a:rPr>
              <a:t>Đức Chúa Trời</a:t>
            </a:r>
            <a:r>
              <a:rPr lang="en-US" altLang="zh-CN" sz="3600" b="1" dirty="0" smtClean="0">
                <a:solidFill>
                  <a:srgbClr val="000000"/>
                </a:solidFill>
                <a:latin typeface="Arial" pitchFamily="34" charset="0"/>
                <a:ea typeface="SimSun" charset="0"/>
                <a:cs typeface="Arial" pitchFamily="34" charset="0"/>
              </a:rPr>
              <a:t> </a:t>
            </a:r>
            <a:r>
              <a:rPr lang="en-US" altLang="zh-CN" sz="3600" b="1" dirty="0" smtClean="0">
                <a:solidFill>
                  <a:srgbClr val="000000"/>
                </a:solidFill>
                <a:effectLst>
                  <a:outerShdw blurRad="38100" dist="38100" dir="2700000" algn="tl">
                    <a:srgbClr val="FFFFFF"/>
                  </a:outerShdw>
                </a:effectLst>
                <a:latin typeface="Arial Black" charset="0"/>
                <a:ea typeface="SimSun" charset="0"/>
                <a:cs typeface="SimSun" charset="0"/>
              </a:rPr>
              <a:t>(</a:t>
            </a:r>
            <a:r>
              <a:rPr lang="en-US" altLang="zh-CN" sz="3600" b="1" dirty="0">
                <a:solidFill>
                  <a:srgbClr val="000000"/>
                </a:solidFill>
                <a:effectLst>
                  <a:outerShdw blurRad="38100" dist="38100" dir="2700000" algn="tl">
                    <a:srgbClr val="FFFFFF"/>
                  </a:outerShdw>
                </a:effectLst>
                <a:latin typeface="Arial Black" charset="0"/>
                <a:ea typeface="SimSun" charset="0"/>
                <a:cs typeface="SimSun" charset="0"/>
              </a:rPr>
              <a:t>10:45–11:18)</a:t>
            </a:r>
            <a:endParaRPr lang="en-US" sz="3600" dirty="0">
              <a:solidFill>
                <a:srgbClr val="000000"/>
              </a:solidFill>
              <a:latin typeface="Arial Black"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checkerboard(across)">
                                      <p:cBhvr>
                                        <p:cTn id="7" dur="500"/>
                                        <p:tgtEl>
                                          <p:spTgt spid="6144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amond(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0"/>
            <a:ext cx="8229600" cy="1143000"/>
          </a:xfrm>
        </p:spPr>
        <p:txBody>
          <a:bodyPr/>
          <a:lstStyle/>
          <a:p>
            <a:pPr eaLnBrk="1" hangingPunct="1">
              <a:defRPr/>
            </a:pPr>
            <a:r>
              <a:rPr lang="en-US" sz="6200" b="1" dirty="0" err="1" smtClean="0">
                <a:solidFill>
                  <a:srgbClr val="FFFFFF"/>
                </a:solidFill>
                <a:latin typeface="Tahoma" charset="0"/>
                <a:ea typeface="ＭＳ Ｐゴシック" charset="0"/>
                <a:cs typeface="ＭＳ Ｐゴシック" charset="0"/>
              </a:rPr>
              <a:t>Những</a:t>
            </a:r>
            <a:r>
              <a:rPr lang="en-US" sz="6200" b="1" dirty="0" smtClean="0">
                <a:solidFill>
                  <a:srgbClr val="FFFFFF"/>
                </a:solidFill>
                <a:latin typeface="Tahoma" charset="0"/>
                <a:ea typeface="ＭＳ Ｐゴシック" charset="0"/>
                <a:cs typeface="ＭＳ Ｐゴシック" charset="0"/>
              </a:rPr>
              <a:t> </a:t>
            </a:r>
            <a:r>
              <a:rPr lang="en-US" sz="6200" b="1" dirty="0" err="1" smtClean="0">
                <a:solidFill>
                  <a:srgbClr val="FFFFFF"/>
                </a:solidFill>
                <a:latin typeface="Tahoma" charset="0"/>
                <a:ea typeface="ＭＳ Ｐゴシック" charset="0"/>
                <a:cs typeface="ＭＳ Ｐゴシック" charset="0"/>
              </a:rPr>
              <a:t>Phản</a:t>
            </a:r>
            <a:r>
              <a:rPr lang="en-US" sz="6200" b="1" dirty="0" smtClean="0">
                <a:solidFill>
                  <a:srgbClr val="FFFFFF"/>
                </a:solidFill>
                <a:latin typeface="Tahoma" charset="0"/>
                <a:ea typeface="ＭＳ Ｐゴシック" charset="0"/>
                <a:cs typeface="ＭＳ Ｐゴシック" charset="0"/>
              </a:rPr>
              <a:t> </a:t>
            </a:r>
            <a:r>
              <a:rPr lang="en-US" sz="6200" b="1" dirty="0" err="1" smtClean="0">
                <a:solidFill>
                  <a:srgbClr val="FFFFFF"/>
                </a:solidFill>
                <a:latin typeface="Tahoma" charset="0"/>
                <a:ea typeface="ＭＳ Ｐゴシック" charset="0"/>
                <a:cs typeface="ＭＳ Ｐゴシック" charset="0"/>
              </a:rPr>
              <a:t>ứng</a:t>
            </a:r>
            <a:endParaRPr lang="en-US" sz="6200" b="1" dirty="0">
              <a:solidFill>
                <a:srgbClr val="FFFFFF"/>
              </a:solidFill>
              <a:latin typeface="Tahoma" charset="0"/>
              <a:ea typeface="ＭＳ Ｐゴシック" charset="0"/>
              <a:cs typeface="ＭＳ Ｐゴシック" charset="0"/>
            </a:endParaRPr>
          </a:p>
        </p:txBody>
      </p:sp>
      <p:sp>
        <p:nvSpPr>
          <p:cNvPr id="4" name="Rectangle 3"/>
          <p:cNvSpPr txBox="1">
            <a:spLocks noChangeArrowheads="1"/>
          </p:cNvSpPr>
          <p:nvPr/>
        </p:nvSpPr>
        <p:spPr bwMode="auto">
          <a:xfrm>
            <a:off x="304800" y="1143000"/>
            <a:ext cx="8686800" cy="2895600"/>
          </a:xfrm>
          <a:prstGeom prst="rect">
            <a:avLst/>
          </a:prstGeom>
          <a:noFill/>
          <a:ln w="9525">
            <a:noFill/>
            <a:miter lim="800000"/>
            <a:headEnd/>
            <a:tailEnd/>
          </a:ln>
          <a:effectLst/>
        </p:spPr>
        <p:txBody>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marL="441325" indent="-3270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1" algn="l" eaLnBrk="1" hangingPunct="1">
              <a:spcBef>
                <a:spcPct val="20000"/>
              </a:spcBef>
              <a:buClr>
                <a:schemeClr val="folHlink"/>
              </a:buClr>
              <a:buSzPct val="80000"/>
              <a:buFont typeface="Wingdings" charset="0"/>
              <a:buChar char="l"/>
              <a:defRPr/>
            </a:pP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Ngạc</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nhiên</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từ</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tín</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hữu</a:t>
            </a:r>
            <a:r>
              <a:rPr lang="en-US" altLang="zh-CN" sz="3200" b="1" dirty="0" smtClean="0">
                <a:effectLst>
                  <a:outerShdw blurRad="38100" dist="38100" dir="2700000" algn="tl">
                    <a:srgbClr val="000000"/>
                  </a:outerShdw>
                </a:effectLst>
                <a:latin typeface="Tahoma" charset="0"/>
                <a:ea typeface="SimSun" charset="0"/>
                <a:cs typeface="SimSun" charset="0"/>
              </a:rPr>
              <a:t> Do </a:t>
            </a:r>
            <a:r>
              <a:rPr lang="en-US" altLang="zh-CN" sz="3200" b="1" dirty="0" err="1" smtClean="0">
                <a:effectLst>
                  <a:outerShdw blurRad="38100" dist="38100" dir="2700000" algn="tl">
                    <a:srgbClr val="000000"/>
                  </a:outerShdw>
                </a:effectLst>
                <a:latin typeface="Tahoma" charset="0"/>
                <a:ea typeface="SimSun" charset="0"/>
                <a:cs typeface="SimSun" charset="0"/>
              </a:rPr>
              <a:t>Thái</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b="1" dirty="0" smtClean="0">
                <a:effectLst>
                  <a:outerShdw blurRad="38100" dist="38100" dir="2700000" algn="tl">
                    <a:srgbClr val="000000"/>
                  </a:outerShdw>
                </a:effectLst>
                <a:latin typeface="Tahoma" charset="0"/>
                <a:ea typeface="SimSun" charset="0"/>
                <a:cs typeface="SimSun" charset="0"/>
              </a:rPr>
              <a:t>(10:45-46) </a:t>
            </a:r>
            <a:endParaRPr lang="en-US" altLang="zh-CN" sz="3200" b="1" dirty="0" smtClean="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Chấp</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nhận</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từ</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Phierơ</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b="1" dirty="0" smtClean="0">
                <a:effectLst>
                  <a:outerShdw blurRad="38100" dist="38100" dir="2700000" algn="tl">
                    <a:srgbClr val="000000"/>
                  </a:outerShdw>
                </a:effectLst>
                <a:latin typeface="Tahoma" charset="0"/>
                <a:ea typeface="SimSun" charset="0"/>
                <a:cs typeface="SimSun" charset="0"/>
              </a:rPr>
              <a:t>(10:47-48) </a:t>
            </a:r>
            <a:endParaRPr lang="en-US" altLang="zh-CN" sz="3200" b="1" dirty="0" smtClean="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Lên</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án</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từ</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tín</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hữu</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Pharisi</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b="1" dirty="0" smtClean="0">
                <a:effectLst>
                  <a:outerShdw blurRad="38100" dist="38100" dir="2700000" algn="tl">
                    <a:srgbClr val="000000"/>
                  </a:outerShdw>
                </a:effectLst>
                <a:latin typeface="Tahoma" charset="0"/>
                <a:ea typeface="SimSun" charset="0"/>
                <a:cs typeface="SimSun" charset="0"/>
              </a:rPr>
              <a:t>(11:1-3) </a:t>
            </a:r>
            <a:endParaRPr lang="en-US" altLang="zh-CN" sz="3200" b="1" dirty="0" smtClean="0">
              <a:effectLst>
                <a:outerShdw blurRad="38100" dist="38100" dir="2700000" algn="tl">
                  <a:srgbClr val="000000"/>
                </a:outerShdw>
              </a:effectLst>
              <a:latin typeface="Tahoma" charset="0"/>
              <a:ea typeface="SimSun" charset="0"/>
              <a:cs typeface="SimSun" charset="0"/>
            </a:endParaRPr>
          </a:p>
          <a:p>
            <a:pPr lvl="1" algn="l" eaLnBrk="1" hangingPunct="1">
              <a:spcBef>
                <a:spcPct val="20000"/>
              </a:spcBef>
              <a:buClr>
                <a:schemeClr val="folHlink"/>
              </a:buClr>
              <a:buSzPct val="80000"/>
              <a:buFont typeface="Wingdings" charset="0"/>
              <a:buChar char="l"/>
              <a:defRPr/>
            </a:pP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Thừa</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solidFill>
                  <a:schemeClr val="hlink"/>
                </a:solidFill>
                <a:effectLst>
                  <a:outerShdw blurRad="38100" dist="38100" dir="2700000" algn="tl">
                    <a:srgbClr val="000000"/>
                  </a:outerShdw>
                </a:effectLst>
                <a:latin typeface="Tahoma" charset="0"/>
                <a:ea typeface="SimSun" charset="0"/>
                <a:cs typeface="SimSun" charset="0"/>
              </a:rPr>
              <a:t>nhận</a:t>
            </a:r>
            <a:r>
              <a:rPr lang="en-US" altLang="zh-CN" sz="3200" b="1" dirty="0" smtClean="0">
                <a:solidFill>
                  <a:schemeClr val="hlink"/>
                </a:solidFill>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từ</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Hội</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Thánh</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sz="3200" b="1" dirty="0" err="1" smtClean="0">
                <a:effectLst>
                  <a:outerShdw blurRad="38100" dist="38100" dir="2700000" algn="tl">
                    <a:srgbClr val="000000"/>
                  </a:outerShdw>
                </a:effectLst>
                <a:latin typeface="Tahoma" charset="0"/>
                <a:ea typeface="SimSun" charset="0"/>
                <a:cs typeface="SimSun" charset="0"/>
              </a:rPr>
              <a:t>Giêrusalem</a:t>
            </a:r>
            <a:r>
              <a:rPr lang="en-US" altLang="zh-CN" sz="3200" b="1" dirty="0" smtClean="0">
                <a:effectLst>
                  <a:outerShdw blurRad="38100" dist="38100" dir="2700000" algn="tl">
                    <a:srgbClr val="000000"/>
                  </a:outerShdw>
                </a:effectLst>
                <a:latin typeface="Tahoma" charset="0"/>
                <a:ea typeface="SimSun" charset="0"/>
                <a:cs typeface="SimSun" charset="0"/>
              </a:rPr>
              <a:t> </a:t>
            </a:r>
            <a:r>
              <a:rPr lang="en-US" altLang="zh-CN" b="1" dirty="0" smtClean="0">
                <a:effectLst>
                  <a:outerShdw blurRad="38100" dist="38100" dir="2700000" algn="tl">
                    <a:srgbClr val="000000"/>
                  </a:outerShdw>
                </a:effectLst>
                <a:latin typeface="Tahoma" charset="0"/>
                <a:ea typeface="SimSun" charset="0"/>
                <a:cs typeface="SimSun" charset="0"/>
              </a:rPr>
              <a:t>(11:4-18) </a:t>
            </a:r>
            <a:endParaRPr lang="en-US" sz="3200" dirty="0" smtClean="0">
              <a:effectLst>
                <a:outerShdw blurRad="38100" dist="38100" dir="2700000" algn="tl">
                  <a:srgbClr val="000000"/>
                </a:outerShdw>
              </a:effectLst>
              <a:latin typeface="Tahoma" charset="0"/>
            </a:endParaRPr>
          </a:p>
        </p:txBody>
      </p:sp>
      <p:pic>
        <p:nvPicPr>
          <p:cNvPr id="25602" name="Picture 2" descr="https://encrypted-tbn2.gstatic.com/images?q=tbn:ANd9GcQTkDZnDXFTiOhesNIxeNjnXy6Zrz_HnqPac-pzTiZZ7EpaD4oPig"/>
          <p:cNvPicPr>
            <a:picLocks noChangeAspect="1" noChangeArrowheads="1"/>
          </p:cNvPicPr>
          <p:nvPr/>
        </p:nvPicPr>
        <p:blipFill>
          <a:blip r:embed="rId4" cstate="print"/>
          <a:srcRect/>
          <a:stretch>
            <a:fillRect/>
          </a:stretch>
        </p:blipFill>
        <p:spPr bwMode="auto">
          <a:xfrm>
            <a:off x="5486400" y="3833400"/>
            <a:ext cx="3346642" cy="3024600"/>
          </a:xfrm>
          <a:prstGeom prst="rect">
            <a:avLst/>
          </a:prstGeom>
          <a:noFill/>
        </p:spPr>
      </p:pic>
      <p:pic>
        <p:nvPicPr>
          <p:cNvPr id="25604" name="Picture 4" descr="http://axiomamnesia.com/wp-content/uploads/2012/02/stop_discrimination_01.jpg"/>
          <p:cNvPicPr>
            <a:picLocks noChangeAspect="1" noChangeArrowheads="1"/>
          </p:cNvPicPr>
          <p:nvPr/>
        </p:nvPicPr>
        <p:blipFill>
          <a:blip r:embed="rId5" cstate="print"/>
          <a:srcRect/>
          <a:stretch>
            <a:fillRect/>
          </a:stretch>
        </p:blipFill>
        <p:spPr bwMode="auto">
          <a:xfrm>
            <a:off x="0" y="3886200"/>
            <a:ext cx="5334000" cy="2971800"/>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iterate type="wd">
                                    <p:tmPct val="10000"/>
                                  </p:iterate>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iterate type="wd">
                                    <p:tmPct val="10000"/>
                                  </p:iterate>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iterate type="wd">
                                    <p:tmPct val="10000"/>
                                  </p:iterate>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1" name="Rectangle 2"/>
          <p:cNvSpPr>
            <a:spLocks noGrp="1" noChangeArrowheads="1"/>
          </p:cNvSpPr>
          <p:nvPr>
            <p:ph type="title"/>
          </p:nvPr>
        </p:nvSpPr>
        <p:spPr>
          <a:xfrm>
            <a:off x="228600" y="301625"/>
            <a:ext cx="4419600" cy="5794375"/>
          </a:xfrm>
        </p:spPr>
        <p:txBody>
          <a:bodyPr>
            <a:normAutofit/>
          </a:bodyPr>
          <a:lstStyle/>
          <a:p>
            <a:pPr eaLnBrk="1" hangingPunct="1"/>
            <a:r>
              <a:rPr lang="en-US" altLang="zh-CN" b="1" dirty="0" err="1" smtClean="0">
                <a:latin typeface="AvantGarde-Demi-u" pitchFamily="18" charset="0"/>
                <a:ea typeface="AvantGarde-Demi-u" pitchFamily="18" charset="0"/>
                <a:cs typeface="AvantGarde-Demi-u" pitchFamily="18" charset="0"/>
              </a:rPr>
              <a:t>Chúng</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ta</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phải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sốt</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sắng</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với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sự</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thay</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đổi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khi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chính</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Chúa</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khởi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xướng</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những</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đổi</a:t>
            </a:r>
            <a:r>
              <a:rPr lang="en-US" altLang="zh-CN" b="1" dirty="0" smtClean="0">
                <a:latin typeface="AvantGarde-Demi-u" pitchFamily="18" charset="0"/>
                <a:ea typeface="AvantGarde-Demi-u" pitchFamily="18" charset="0"/>
                <a:cs typeface="AvantGarde-Demi-u" pitchFamily="18" charset="0"/>
              </a:rPr>
              <a:t> </a:t>
            </a:r>
            <a:r>
              <a:rPr lang="en-US" altLang="zh-CN" b="1" dirty="0" err="1" smtClean="0">
                <a:latin typeface="AvantGarde-Demi-u" pitchFamily="18" charset="0"/>
                <a:ea typeface="AvantGarde-Demi-u" pitchFamily="18" charset="0"/>
                <a:cs typeface="AvantGarde-Demi-u" pitchFamily="18" charset="0"/>
              </a:rPr>
              <a:t>thay</a:t>
            </a:r>
            <a:r>
              <a:rPr lang="en-US" altLang="zh-CN" b="1" dirty="0" smtClean="0">
                <a:latin typeface="AvantGarde-Demi-u" pitchFamily="18" charset="0"/>
                <a:ea typeface="AvantGarde-Demi-u" pitchFamily="18" charset="0"/>
                <a:cs typeface="AvantGarde-Demi-u" pitchFamily="18" charset="0"/>
              </a:rPr>
              <a:t>.</a:t>
            </a:r>
            <a:endParaRPr lang="en-US" b="1" dirty="0">
              <a:latin typeface="AvantGarde-Demi-u" pitchFamily="18" charset="0"/>
              <a:ea typeface="AvantGarde-Demi-u" pitchFamily="18" charset="0"/>
              <a:cs typeface="AvantGarde-Demi-u" pitchFamily="18" charset="0"/>
            </a:endParaRPr>
          </a:p>
        </p:txBody>
      </p:sp>
      <p:pic>
        <p:nvPicPr>
          <p:cNvPr id="5" name="Content Placeholder 4" descr="Storm%2E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648200" y="0"/>
            <a:ext cx="5449888" cy="7083425"/>
          </a:xfr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112499%2003%2035crm%2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b="16066"/>
          <a:stretch>
            <a:fillRect/>
          </a:stretch>
        </p:blipFill>
        <p:spPr>
          <a:xfrm>
            <a:off x="0" y="0"/>
            <a:ext cx="9220200" cy="7315200"/>
          </a:xfrm>
          <a:noFill/>
        </p:spPr>
      </p:pic>
      <p:sp>
        <p:nvSpPr>
          <p:cNvPr id="386050" name="Rectangle 2"/>
          <p:cNvSpPr>
            <a:spLocks noGrp="1" noChangeArrowheads="1"/>
          </p:cNvSpPr>
          <p:nvPr>
            <p:ph type="title"/>
          </p:nvPr>
        </p:nvSpPr>
        <p:spPr>
          <a:xfrm>
            <a:off x="152400" y="0"/>
            <a:ext cx="8991600" cy="1219200"/>
          </a:xfrm>
        </p:spPr>
        <p:txBody>
          <a:bodyPr>
            <a:normAutofit/>
          </a:bodyPr>
          <a:lstStyle/>
          <a:p>
            <a:pPr eaLnBrk="1" hangingPunct="1"/>
            <a:r>
              <a:rPr lang="en-US" altLang="zh-CN" sz="5400" b="1" dirty="0" smtClean="0">
                <a:latin typeface="Scholar" charset="0"/>
                <a:ea typeface="SimSun" charset="0"/>
                <a:cs typeface="SimSun" charset="0"/>
              </a:rPr>
              <a:t>Ý </a:t>
            </a:r>
            <a:r>
              <a:rPr lang="en-US" altLang="zh-CN" sz="5400" b="1" dirty="0" err="1" smtClean="0">
                <a:latin typeface="Scholar" charset="0"/>
                <a:ea typeface="SimSun" charset="0"/>
                <a:cs typeface="SimSun" charset="0"/>
              </a:rPr>
              <a:t>chính</a:t>
            </a:r>
            <a:r>
              <a:rPr lang="en-US" altLang="zh-CN" sz="5400" b="1" dirty="0" smtClean="0">
                <a:latin typeface="Scholar" charset="0"/>
                <a:ea typeface="SimSun" charset="0"/>
                <a:cs typeface="SimSun" charset="0"/>
              </a:rPr>
              <a:t> </a:t>
            </a:r>
            <a:r>
              <a:rPr lang="en-US" altLang="zh-CN" sz="5400" b="1" dirty="0" err="1" smtClean="0">
                <a:latin typeface="Scholar" charset="0"/>
                <a:ea typeface="SimSun" charset="0"/>
                <a:cs typeface="SimSun" charset="0"/>
              </a:rPr>
              <a:t>vẫn</a:t>
            </a:r>
            <a:r>
              <a:rPr lang="en-US" altLang="zh-CN" sz="5400" b="1" dirty="0" smtClean="0">
                <a:latin typeface="Scholar" charset="0"/>
                <a:ea typeface="SimSun" charset="0"/>
                <a:cs typeface="SimSun" charset="0"/>
              </a:rPr>
              <a:t> </a:t>
            </a:r>
            <a:r>
              <a:rPr lang="en-US" altLang="zh-CN" sz="5400" b="1" dirty="0" err="1" smtClean="0">
                <a:latin typeface="Scholar" charset="0"/>
                <a:ea typeface="SimSun" charset="0"/>
                <a:cs typeface="SimSun" charset="0"/>
              </a:rPr>
              <a:t>còn</a:t>
            </a:r>
            <a:r>
              <a:rPr lang="en-US" altLang="zh-CN" sz="5400" b="1" dirty="0" smtClean="0">
                <a:latin typeface="Scholar" charset="0"/>
                <a:ea typeface="SimSun" charset="0"/>
                <a:cs typeface="SimSun" charset="0"/>
              </a:rPr>
              <a:t> </a:t>
            </a:r>
            <a:r>
              <a:rPr lang="en-US" altLang="zh-CN" sz="5400" b="1" dirty="0" err="1" smtClean="0">
                <a:latin typeface="Scholar" charset="0"/>
                <a:ea typeface="SimSun" charset="0"/>
                <a:cs typeface="SimSun" charset="0"/>
              </a:rPr>
              <a:t>mơ</a:t>
            </a:r>
            <a:r>
              <a:rPr lang="en-US" altLang="zh-CN" sz="5400" b="1" dirty="0" smtClean="0">
                <a:latin typeface="Scholar" charset="0"/>
                <a:ea typeface="SimSun" charset="0"/>
                <a:cs typeface="SimSun" charset="0"/>
              </a:rPr>
              <a:t> </a:t>
            </a:r>
            <a:r>
              <a:rPr lang="en-US" altLang="zh-CN" sz="5400" b="1" dirty="0" err="1" smtClean="0">
                <a:latin typeface="Scholar" charset="0"/>
                <a:ea typeface="SimSun" charset="0"/>
                <a:cs typeface="SimSun" charset="0"/>
              </a:rPr>
              <a:t>hồ</a:t>
            </a:r>
            <a:r>
              <a:rPr lang="en-US" altLang="zh-CN" sz="5400" b="1" dirty="0" smtClean="0">
                <a:latin typeface="Scholar" charset="0"/>
                <a:ea typeface="SimSun" charset="0"/>
                <a:cs typeface="SimSun" charset="0"/>
              </a:rPr>
              <a:t>…?</a:t>
            </a:r>
            <a:endParaRPr lang="en-US" altLang="zh-CN" sz="5400" b="1" dirty="0">
              <a:latin typeface="Scholar"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8097" name="Picture 9" descr="neonpur%2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7116"/>
            <a:ext cx="5791201" cy="691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8" name="Rectangle 2"/>
          <p:cNvSpPr>
            <a:spLocks noGrp="1" noChangeArrowheads="1"/>
          </p:cNvSpPr>
          <p:nvPr>
            <p:ph type="title"/>
          </p:nvPr>
        </p:nvSpPr>
        <p:spPr>
          <a:xfrm>
            <a:off x="0" y="0"/>
            <a:ext cx="3886200" cy="6556375"/>
          </a:xfrm>
        </p:spPr>
        <p:txBody>
          <a:bodyPr>
            <a:noAutofit/>
          </a:bodyPr>
          <a:lstStyle/>
          <a:p>
            <a:pPr eaLnBrk="1" hangingPunct="1"/>
            <a:r>
              <a:rPr lang="en-US" altLang="zh-CN" sz="4800" b="1" dirty="0" err="1" smtClean="0">
                <a:latin typeface="Times New Roman" pitchFamily="18" charset="0"/>
                <a:ea typeface="SimSun" charset="0"/>
                <a:cs typeface="Times New Roman" pitchFamily="18" charset="0"/>
              </a:rPr>
              <a:t>Chúng</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ta</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phải</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sốt</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sắng</a:t>
            </a:r>
            <a:r>
              <a:rPr lang="en-US" altLang="zh-CN" sz="4800" b="1" dirty="0" smtClean="0">
                <a:latin typeface="Times New Roman" pitchFamily="18" charset="0"/>
                <a:ea typeface="SimSun" charset="0"/>
                <a:cs typeface="Times New Roman" pitchFamily="18" charset="0"/>
              </a:rPr>
              <a:t> </a:t>
            </a:r>
            <a:r>
              <a:rPr lang="en-US" altLang="zh-CN" sz="4800" b="1" dirty="0" err="1" smtClean="0">
                <a:solidFill>
                  <a:schemeClr val="accent2"/>
                </a:solidFill>
                <a:latin typeface="Times New Roman" pitchFamily="18" charset="0"/>
                <a:ea typeface="SimSun" charset="0"/>
                <a:cs typeface="Times New Roman" pitchFamily="18" charset="0"/>
              </a:rPr>
              <a:t>tiếp</a:t>
            </a:r>
            <a:r>
              <a:rPr lang="en-US" altLang="zh-CN" sz="4800" b="1" dirty="0" smtClean="0">
                <a:solidFill>
                  <a:schemeClr val="accent2"/>
                </a:solidFill>
                <a:latin typeface="Times New Roman" pitchFamily="18" charset="0"/>
                <a:ea typeface="SimSun" charset="0"/>
                <a:cs typeface="Times New Roman" pitchFamily="18" charset="0"/>
              </a:rPr>
              <a:t> </a:t>
            </a:r>
            <a:r>
              <a:rPr lang="en-US" altLang="zh-CN" sz="4800" b="1" dirty="0" err="1" smtClean="0">
                <a:solidFill>
                  <a:schemeClr val="accent2"/>
                </a:solidFill>
                <a:latin typeface="Times New Roman" pitchFamily="18" charset="0"/>
                <a:ea typeface="SimSun" charset="0"/>
                <a:cs typeface="Times New Roman" pitchFamily="18" charset="0"/>
              </a:rPr>
              <a:t>nhận</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thay</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đổi</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vì</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chính</a:t>
            </a:r>
            <a:r>
              <a:rPr lang="en-US" altLang="zh-CN" sz="4800" b="1" dirty="0" smtClean="0">
                <a:latin typeface="Times New Roman" pitchFamily="18" charset="0"/>
                <a:ea typeface="SimSun" charset="0"/>
                <a:cs typeface="Times New Roman" pitchFamily="18" charset="0"/>
              </a:rPr>
              <a:t> </a:t>
            </a:r>
            <a:r>
              <a:rPr lang="vi-VN" altLang="zh-CN" sz="4800" b="1" dirty="0" smtClean="0">
                <a:latin typeface="Times New Roman" pitchFamily="18" charset="0"/>
                <a:ea typeface="SimSun" charset="0"/>
                <a:cs typeface="Times New Roman" pitchFamily="18" charset="0"/>
              </a:rPr>
              <a:t>Đức Chúa Trời</a:t>
            </a:r>
            <a:r>
              <a:rPr lang="en-US" altLang="zh-CN" sz="4800" b="1" dirty="0" smtClean="0">
                <a:latin typeface="Times New Roman" pitchFamily="18" charset="0"/>
                <a:ea typeface="SimSun" charset="0"/>
                <a:cs typeface="Times New Roman" pitchFamily="18" charset="0"/>
              </a:rPr>
              <a:t> </a:t>
            </a:r>
            <a:r>
              <a:rPr lang="en-US" altLang="zh-CN" sz="4800" b="1" dirty="0" err="1" smtClean="0">
                <a:solidFill>
                  <a:schemeClr val="accent2"/>
                </a:solidFill>
                <a:latin typeface="Times New Roman" pitchFamily="18" charset="0"/>
                <a:ea typeface="SimSun" charset="0"/>
                <a:cs typeface="Times New Roman" pitchFamily="18" charset="0"/>
              </a:rPr>
              <a:t>khởi</a:t>
            </a:r>
            <a:r>
              <a:rPr lang="en-US" altLang="zh-CN" sz="4800" b="1" dirty="0" smtClean="0">
                <a:solidFill>
                  <a:schemeClr val="accent2"/>
                </a:solidFill>
                <a:latin typeface="Times New Roman" pitchFamily="18" charset="0"/>
                <a:ea typeface="SimSun" charset="0"/>
                <a:cs typeface="Times New Roman" pitchFamily="18" charset="0"/>
              </a:rPr>
              <a:t> </a:t>
            </a:r>
            <a:r>
              <a:rPr lang="en-US" altLang="zh-CN" sz="4800" b="1" dirty="0" err="1" smtClean="0">
                <a:solidFill>
                  <a:schemeClr val="accent2"/>
                </a:solidFill>
                <a:latin typeface="Times New Roman" pitchFamily="18" charset="0"/>
                <a:ea typeface="SimSun" charset="0"/>
                <a:cs typeface="Times New Roman" pitchFamily="18" charset="0"/>
              </a:rPr>
              <a:t>xướng</a:t>
            </a:r>
            <a:r>
              <a:rPr lang="en-US" altLang="zh-CN" sz="4800" b="1" dirty="0" smtClean="0">
                <a:solidFill>
                  <a:schemeClr val="accent2"/>
                </a:solidFill>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sự</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đổi</a:t>
            </a:r>
            <a:r>
              <a:rPr lang="en-US" altLang="zh-CN" sz="4800" b="1" dirty="0" smtClean="0">
                <a:latin typeface="Times New Roman" pitchFamily="18" charset="0"/>
                <a:ea typeface="SimSun" charset="0"/>
                <a:cs typeface="Times New Roman" pitchFamily="18" charset="0"/>
              </a:rPr>
              <a:t> </a:t>
            </a:r>
            <a:r>
              <a:rPr lang="en-US" altLang="zh-CN" sz="4800" b="1" dirty="0" err="1" smtClean="0">
                <a:latin typeface="Times New Roman" pitchFamily="18" charset="0"/>
                <a:ea typeface="SimSun" charset="0"/>
                <a:cs typeface="Times New Roman" pitchFamily="18" charset="0"/>
              </a:rPr>
              <a:t>thay</a:t>
            </a:r>
            <a:r>
              <a:rPr lang="en-US" altLang="zh-CN" sz="4800" b="1" dirty="0" smtClean="0">
                <a:latin typeface="Times New Roman" pitchFamily="18" charset="0"/>
                <a:ea typeface="SimSun" charset="0"/>
                <a:cs typeface="Times New Roman" pitchFamily="18" charset="0"/>
              </a:rPr>
              <a:t> </a:t>
            </a:r>
            <a:br>
              <a:rPr lang="en-US" altLang="zh-CN" sz="4800" b="1" dirty="0" smtClean="0">
                <a:latin typeface="Times New Roman" pitchFamily="18" charset="0"/>
                <a:ea typeface="SimSun" charset="0"/>
                <a:cs typeface="Times New Roman" pitchFamily="18" charset="0"/>
              </a:rPr>
            </a:br>
            <a:r>
              <a:rPr lang="en-US" altLang="zh-CN" sz="4000" b="1" dirty="0" smtClean="0">
                <a:latin typeface="Times New Roman" pitchFamily="18" charset="0"/>
                <a:ea typeface="SimSun" charset="0"/>
                <a:cs typeface="Times New Roman" pitchFamily="18" charset="0"/>
              </a:rPr>
              <a:t>(Ý </a:t>
            </a:r>
            <a:r>
              <a:rPr lang="en-US" altLang="zh-CN" sz="4000" b="1" dirty="0" err="1" smtClean="0">
                <a:latin typeface="Times New Roman" pitchFamily="18" charset="0"/>
                <a:ea typeface="SimSun" charset="0"/>
                <a:cs typeface="Times New Roman" pitchFamily="18" charset="0"/>
              </a:rPr>
              <a:t>Chính</a:t>
            </a:r>
            <a:r>
              <a:rPr lang="en-US" altLang="zh-CN" sz="4000" b="1" dirty="0" smtClean="0">
                <a:latin typeface="Times New Roman" pitchFamily="18" charset="0"/>
                <a:ea typeface="SimSun" charset="0"/>
                <a:cs typeface="Times New Roman" pitchFamily="18" charset="0"/>
              </a:rPr>
              <a:t>)</a:t>
            </a:r>
            <a:endParaRPr lang="en-US" sz="4000" b="1" dirty="0">
              <a:latin typeface="Times New Roman" pitchFamily="18" charset="0"/>
              <a:ea typeface="SimSun" charset="0"/>
              <a:cs typeface="Times New Roman" pitchFamily="18" charset="0"/>
            </a:endParaRP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lgn="l">
              <a:spcBef>
                <a:spcPct val="20000"/>
              </a:spcBef>
              <a:buClr>
                <a:srgbClr val="FF3399"/>
              </a:buClr>
              <a:buFontTx/>
              <a:buChar char="•"/>
            </a:pPr>
            <a:endParaRPr lang="en-US" sz="3200">
              <a:solidFill>
                <a:srgbClr val="FFCC00"/>
              </a:solidFill>
              <a:latin typeface="Arial Black" charset="0"/>
            </a:endParaRPr>
          </a:p>
        </p:txBody>
      </p:sp>
      <p:sp>
        <p:nvSpPr>
          <p:cNvPr id="390146"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Faith Hops</a:t>
            </a:r>
          </a:p>
        </p:txBody>
      </p:sp>
      <p:pic>
        <p:nvPicPr>
          <p:cNvPr id="390147" name="Picture 5" descr="Faith Leaps.jpg"/>
          <p:cNvPicPr>
            <a:picLocks noChangeAspect="1"/>
          </p:cNvPicPr>
          <p:nvPr/>
        </p:nvPicPr>
        <p:blipFill>
          <a:blip r:embed="rId3" cstate="print">
            <a:extLst>
              <a:ext uri="{28A0092B-C50C-407E-A947-70E740481C1C}">
                <a14:useLocalDpi xmlns:a14="http://schemas.microsoft.com/office/drawing/2010/main" val="0"/>
              </a:ext>
            </a:extLst>
          </a:blip>
          <a:srcRect l="2042" t="2892" r="3061" b="2158"/>
          <a:stretch>
            <a:fillRect/>
          </a:stretch>
        </p:blipFill>
        <p:spPr bwMode="auto">
          <a:xfrm>
            <a:off x="1066800" y="0"/>
            <a:ext cx="7086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8" name="TextBox 6"/>
          <p:cNvSpPr txBox="1">
            <a:spLocks noChangeArrowheads="1"/>
          </p:cNvSpPr>
          <p:nvPr/>
        </p:nvSpPr>
        <p:spPr bwMode="auto">
          <a:xfrm>
            <a:off x="0" y="6019800"/>
            <a:ext cx="9144000" cy="12003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3399"/>
              </a:buClr>
            </a:pPr>
            <a:r>
              <a:rPr lang="ja-JP" altLang="en-US" smtClean="0">
                <a:solidFill>
                  <a:srgbClr val="000000"/>
                </a:solidFill>
                <a:latin typeface="Arial Black" charset="0"/>
              </a:rPr>
              <a:t>“</a:t>
            </a:r>
            <a:r>
              <a:rPr lang="en-US" altLang="ja-JP" b="1" dirty="0" err="1" smtClean="0">
                <a:solidFill>
                  <a:srgbClr val="000000"/>
                </a:solidFill>
                <a:latin typeface="Times New Roman" pitchFamily="18" charset="0"/>
                <a:cs typeface="Times New Roman" pitchFamily="18" charset="0"/>
              </a:rPr>
              <a:t>Tôi</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đã</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không</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còn</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mong</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đợi</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các</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ông</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bà</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anh</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chị</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làm</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cú</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nhảy</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vọt</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đức</a:t>
            </a:r>
            <a:r>
              <a:rPr lang="en-US" altLang="ja-JP" b="1" dirty="0" smtClean="0">
                <a:solidFill>
                  <a:srgbClr val="000000"/>
                </a:solidFill>
                <a:latin typeface="Times New Roman" pitchFamily="18" charset="0"/>
                <a:cs typeface="Times New Roman" pitchFamily="18" charset="0"/>
              </a:rPr>
              <a:t> tin </a:t>
            </a:r>
            <a:r>
              <a:rPr lang="en-US" altLang="ja-JP" b="1" dirty="0" err="1" smtClean="0">
                <a:solidFill>
                  <a:srgbClr val="000000"/>
                </a:solidFill>
                <a:latin typeface="Times New Roman" pitchFamily="18" charset="0"/>
                <a:cs typeface="Times New Roman" pitchFamily="18" charset="0"/>
              </a:rPr>
              <a:t>nữa</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rồi</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nhưng</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nếu</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thỉnh</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thoảng</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quý</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vị</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tiến</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bộ</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một</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chút</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thì</a:t>
            </a:r>
            <a:r>
              <a:rPr lang="en-US" altLang="ja-JP" b="1" dirty="0" smtClean="0">
                <a:solidFill>
                  <a:srgbClr val="000000"/>
                </a:solidFill>
                <a:latin typeface="Times New Roman" pitchFamily="18" charset="0"/>
                <a:cs typeface="Times New Roman" pitchFamily="18" charset="0"/>
              </a:rPr>
              <a:t> </a:t>
            </a:r>
            <a:r>
              <a:rPr lang="en-US" altLang="ja-JP" b="1" dirty="0" err="1" smtClean="0">
                <a:solidFill>
                  <a:srgbClr val="000000"/>
                </a:solidFill>
                <a:latin typeface="Times New Roman" pitchFamily="18" charset="0"/>
                <a:cs typeface="Times New Roman" pitchFamily="18" charset="0"/>
              </a:rPr>
              <a:t>cũng</a:t>
            </a:r>
            <a:r>
              <a:rPr lang="en-US" altLang="ja-JP" b="1" dirty="0" smtClean="0">
                <a:solidFill>
                  <a:srgbClr val="000000"/>
                </a:solidFill>
                <a:latin typeface="Times New Roman" pitchFamily="18" charset="0"/>
                <a:cs typeface="Times New Roman" pitchFamily="18" charset="0"/>
              </a:rPr>
              <a:t> hay!</a:t>
            </a:r>
            <a:r>
              <a:rPr lang="ja-JP" altLang="en-US" smtClean="0">
                <a:solidFill>
                  <a:srgbClr val="000000"/>
                </a:solidFill>
                <a:latin typeface="Arial Black" charset="0"/>
              </a:rPr>
              <a:t>”</a:t>
            </a:r>
            <a:r>
              <a:rPr lang="en-US" altLang="ja-JP" dirty="0" smtClean="0">
                <a:solidFill>
                  <a:srgbClr val="000000"/>
                </a:solidFill>
                <a:latin typeface="Arial Black" charset="0"/>
              </a:rPr>
              <a:t> </a:t>
            </a:r>
            <a:endParaRPr lang="en-US" dirty="0">
              <a:solidFill>
                <a:srgbClr val="000000"/>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algn="l">
              <a:spcBef>
                <a:spcPct val="20000"/>
              </a:spcBef>
              <a:buClr>
                <a:srgbClr val="FF3399"/>
              </a:buClr>
              <a:buFontTx/>
              <a:buChar char="•"/>
            </a:pPr>
            <a:endParaRPr lang="en-US" sz="3200">
              <a:solidFill>
                <a:srgbClr val="FFCC00"/>
              </a:solidFill>
              <a:latin typeface="Arial Black" charset="0"/>
            </a:endParaRPr>
          </a:p>
        </p:txBody>
      </p:sp>
      <p:sp>
        <p:nvSpPr>
          <p:cNvPr id="392194" name="Rectangle 2"/>
          <p:cNvSpPr>
            <a:spLocks noGrp="1" noChangeArrowheads="1"/>
          </p:cNvSpPr>
          <p:nvPr>
            <p:ph type="title"/>
          </p:nvPr>
        </p:nvSpPr>
        <p:spPr>
          <a:xfrm>
            <a:off x="1981200" y="0"/>
            <a:ext cx="5943600" cy="1219200"/>
          </a:xfrm>
        </p:spPr>
        <p:txBody>
          <a:bodyPr/>
          <a:lstStyle/>
          <a:p>
            <a:pPr eaLnBrk="1" hangingPunct="1"/>
            <a:r>
              <a:rPr lang="en-US" altLang="zh-CN" sz="5400" b="1">
                <a:solidFill>
                  <a:schemeClr val="bg1"/>
                </a:solidFill>
                <a:latin typeface="Scholar" charset="0"/>
                <a:ea typeface="SimSun" charset="0"/>
                <a:cs typeface="SimSun" charset="0"/>
              </a:rPr>
              <a:t>Tradition</a:t>
            </a:r>
          </a:p>
        </p:txBody>
      </p:sp>
      <p:pic>
        <p:nvPicPr>
          <p:cNvPr id="392195" name="Picture 8" descr="Tradition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68275"/>
            <a:ext cx="9372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6" name="TextBox 6"/>
          <p:cNvSpPr txBox="1">
            <a:spLocks noChangeArrowheads="1"/>
          </p:cNvSpPr>
          <p:nvPr/>
        </p:nvSpPr>
        <p:spPr bwMode="auto">
          <a:xfrm>
            <a:off x="0" y="5583805"/>
            <a:ext cx="9144000" cy="12741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FF3399"/>
              </a:buClr>
            </a:pPr>
            <a:r>
              <a:rPr lang="en-US" b="1" dirty="0" err="1" smtClean="0">
                <a:solidFill>
                  <a:srgbClr val="000000"/>
                </a:solidFill>
                <a:latin typeface="Times New Roman" pitchFamily="18" charset="0"/>
                <a:cs typeface="Times New Roman" pitchFamily="18" charset="0"/>
              </a:rPr>
              <a:t>Mọi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người</a:t>
            </a:r>
            <a:r>
              <a:rPr lang="en-US" b="1" dirty="0" smtClean="0">
                <a:solidFill>
                  <a:srgbClr val="000000"/>
                </a:solidFill>
                <a:latin typeface="Times New Roman" pitchFamily="18" charset="0"/>
                <a:cs typeface="Times New Roman" pitchFamily="18" charset="0"/>
              </a:rPr>
              <a:t> lo </a:t>
            </a:r>
            <a:r>
              <a:rPr lang="en-US" b="1" dirty="0" err="1" smtClean="0">
                <a:solidFill>
                  <a:srgbClr val="000000"/>
                </a:solidFill>
                <a:latin typeface="Times New Roman" pitchFamily="18" charset="0"/>
                <a:cs typeface="Times New Roman" pitchFamily="18" charset="0"/>
              </a:rPr>
              <a:t>lắng</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nhìn</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khi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thấy</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mấy</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người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mới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đến</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ngồi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ngay</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chỗ</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vợ</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chồng</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ông</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Ba</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ngồi</a:t>
            </a:r>
            <a:r>
              <a:rPr lang="en-US" b="1" dirty="0" smtClean="0">
                <a:solidFill>
                  <a:srgbClr val="000000"/>
                </a:solidFill>
                <a:latin typeface="Times New Roman" pitchFamily="18" charset="0"/>
                <a:cs typeface="Times New Roman" pitchFamily="18" charset="0"/>
              </a:rPr>
              <a:t> </a:t>
            </a:r>
            <a:r>
              <a:rPr lang="en-US" b="1" dirty="0" err="1" smtClean="0">
                <a:solidFill>
                  <a:srgbClr val="000000"/>
                </a:solidFill>
                <a:latin typeface="Times New Roman" pitchFamily="18" charset="0"/>
                <a:cs typeface="Times New Roman" pitchFamily="18" charset="0"/>
              </a:rPr>
              <a:t>suốt</a:t>
            </a:r>
            <a:r>
              <a:rPr lang="en-US" b="1" dirty="0" smtClean="0">
                <a:solidFill>
                  <a:srgbClr val="000000"/>
                </a:solidFill>
                <a:latin typeface="Times New Roman" pitchFamily="18" charset="0"/>
                <a:cs typeface="Times New Roman" pitchFamily="18" charset="0"/>
              </a:rPr>
              <a:t> 42 </a:t>
            </a:r>
            <a:r>
              <a:rPr lang="en-US" b="1" dirty="0" err="1" smtClean="0">
                <a:solidFill>
                  <a:srgbClr val="000000"/>
                </a:solidFill>
                <a:latin typeface="Times New Roman" pitchFamily="18" charset="0"/>
                <a:cs typeface="Times New Roman" pitchFamily="18" charset="0"/>
              </a:rPr>
              <a:t>năm</a:t>
            </a:r>
            <a:r>
              <a:rPr lang="en-US" b="1" dirty="0" smtClean="0">
                <a:solidFill>
                  <a:srgbClr val="000000"/>
                </a:solidFill>
                <a:latin typeface="Times New Roman" pitchFamily="18" charset="0"/>
                <a:cs typeface="Times New Roman" pitchFamily="18" charset="0"/>
              </a:rPr>
              <a:t> nay!</a:t>
            </a:r>
            <a:endParaRPr lang="en-US" b="1" dirty="0">
              <a:solidFill>
                <a:srgbClr val="000000"/>
              </a:solidFill>
              <a:latin typeface="Times New Roman" pitchFamily="18" charset="0"/>
              <a:cs typeface="Times New Roman" pitchFamily="18" charset="0"/>
            </a:endParaRPr>
          </a:p>
          <a:p>
            <a:pPr eaLnBrk="1" hangingPunct="1">
              <a:spcBef>
                <a:spcPct val="20000"/>
              </a:spcBef>
              <a:buClr>
                <a:srgbClr val="FF3399"/>
              </a:buClr>
            </a:pPr>
            <a:endParaRPr lang="en-US" dirty="0">
              <a:solidFill>
                <a:srgbClr val="000000"/>
              </a:solidFill>
              <a:latin typeface="Arial Black" charset="0"/>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10"/>
          <p:cNvSpPr>
            <a:spLocks noChangeArrowheads="1"/>
          </p:cNvSpPr>
          <p:nvPr/>
        </p:nvSpPr>
        <p:spPr bwMode="auto">
          <a:xfrm>
            <a:off x="5486400" y="0"/>
            <a:ext cx="36576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319490" name="Rectangle 2"/>
          <p:cNvSpPr>
            <a:spLocks noGrp="1" noChangeArrowheads="1"/>
          </p:cNvSpPr>
          <p:nvPr>
            <p:ph type="title"/>
          </p:nvPr>
        </p:nvSpPr>
        <p:spPr>
          <a:xfrm>
            <a:off x="5562600" y="0"/>
            <a:ext cx="3505200" cy="6858000"/>
          </a:xfrm>
        </p:spPr>
        <p:txBody>
          <a:bodyPr>
            <a:normAutofit/>
          </a:bodyPr>
          <a:lstStyle/>
          <a:p>
            <a:pPr eaLnBrk="1" hangingPunct="1">
              <a:defRPr/>
            </a:pPr>
            <a:r>
              <a:rPr lang="en-US" altLang="zh-CN" sz="3600" b="1" dirty="0" err="1" smtClean="0">
                <a:solidFill>
                  <a:srgbClr val="FFFFFF"/>
                </a:solidFill>
                <a:latin typeface="Arial" pitchFamily="34" charset="0"/>
                <a:ea typeface="SimSun" charset="0"/>
                <a:cs typeface="Arial" pitchFamily="34" charset="0"/>
              </a:rPr>
              <a:t>Bạn</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có</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sẵn</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sàng</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tiếp</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nhận</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sự</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thay</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đổi</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nhờ</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đó</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Phúc</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Âm</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có</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thể</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dễ</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đến</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với</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mọi</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người</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hơn</a:t>
            </a:r>
            <a:r>
              <a:rPr lang="en-US" altLang="zh-CN" sz="3600" b="1" dirty="0" smtClean="0">
                <a:solidFill>
                  <a:srgbClr val="FFFFFF"/>
                </a:solidFill>
                <a:latin typeface="Arial" pitchFamily="34" charset="0"/>
                <a:ea typeface="SimSun" charset="0"/>
                <a:cs typeface="Arial" pitchFamily="34" charset="0"/>
              </a:rPr>
              <a:t> </a:t>
            </a:r>
            <a:r>
              <a:rPr lang="en-US" altLang="zh-CN" sz="3600" b="1" dirty="0" err="1" smtClean="0">
                <a:solidFill>
                  <a:srgbClr val="FFFFFF"/>
                </a:solidFill>
                <a:latin typeface="Arial" pitchFamily="34" charset="0"/>
                <a:ea typeface="SimSun" charset="0"/>
                <a:cs typeface="Arial" pitchFamily="34" charset="0"/>
              </a:rPr>
              <a:t>không</a:t>
            </a:r>
            <a:r>
              <a:rPr lang="en-US" altLang="zh-CN" sz="3600" b="1" dirty="0" smtClean="0">
                <a:solidFill>
                  <a:srgbClr val="FFFFFF"/>
                </a:solidFill>
                <a:latin typeface="Arial" pitchFamily="34" charset="0"/>
                <a:ea typeface="SimSun" charset="0"/>
                <a:cs typeface="Arial" pitchFamily="34" charset="0"/>
              </a:rPr>
              <a:t>?</a:t>
            </a:r>
            <a:endParaRPr lang="en-US" sz="4000" b="1" dirty="0">
              <a:solidFill>
                <a:srgbClr val="FFFFFF"/>
              </a:solidFill>
              <a:latin typeface="Arial" pitchFamily="34" charset="0"/>
              <a:ea typeface="ＭＳ Ｐゴシック" charset="0"/>
              <a:cs typeface="Arial" pitchFamily="34" charset="0"/>
            </a:endParaRPr>
          </a:p>
        </p:txBody>
      </p:sp>
      <p:pic>
        <p:nvPicPr>
          <p:cNvPr id="13314" name="Picture 2" descr="6 ngôi chùa đặc biệt ở TP.HCM - 6"/>
          <p:cNvPicPr>
            <a:picLocks noChangeAspect="1" noChangeArrowheads="1"/>
          </p:cNvPicPr>
          <p:nvPr/>
        </p:nvPicPr>
        <p:blipFill>
          <a:blip r:embed="rId4" cstate="print"/>
          <a:srcRect/>
          <a:stretch>
            <a:fillRect/>
          </a:stretch>
        </p:blipFill>
        <p:spPr bwMode="auto">
          <a:xfrm>
            <a:off x="0" y="0"/>
            <a:ext cx="5410200" cy="6858000"/>
          </a:xfrm>
          <a:prstGeom prst="rect">
            <a:avLst/>
          </a:prstGeom>
          <a:noFill/>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833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12838"/>
            <a:ext cx="9144000"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Rectangle 5"/>
          <p:cNvSpPr>
            <a:spLocks noGrp="1" noChangeArrowheads="1"/>
          </p:cNvSpPr>
          <p:nvPr>
            <p:ph type="title" idx="4294967295"/>
          </p:nvPr>
        </p:nvSpPr>
        <p:spPr>
          <a:xfrm>
            <a:off x="760412" y="188913"/>
            <a:ext cx="8459788" cy="431800"/>
          </a:xfrm>
        </p:spPr>
        <p:txBody>
          <a:bodyPr>
            <a:noAutofit/>
          </a:bodyPr>
          <a:lstStyle/>
          <a:p>
            <a:pPr eaLnBrk="1" hangingPunct="1"/>
            <a:r>
              <a:rPr lang="en-US" altLang="zh-CN" sz="3200" b="1" dirty="0" err="1" smtClean="0">
                <a:solidFill>
                  <a:schemeClr val="tx1"/>
                </a:solidFill>
                <a:latin typeface="Arial" charset="0"/>
                <a:ea typeface="ＭＳ Ｐゴシック" charset="0"/>
                <a:cs typeface="Arial" charset="0"/>
              </a:rPr>
              <a:t>Thứ</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tự</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thời</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gian</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trong</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sách</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Công</a:t>
            </a:r>
            <a:r>
              <a:rPr lang="en-US" altLang="zh-CN" sz="3200" b="1" dirty="0" smtClean="0">
                <a:solidFill>
                  <a:schemeClr val="tx1"/>
                </a:solidFill>
                <a:latin typeface="Arial" charset="0"/>
                <a:ea typeface="ＭＳ Ｐゴシック" charset="0"/>
                <a:cs typeface="Arial" charset="0"/>
              </a:rPr>
              <a:t> </a:t>
            </a:r>
            <a:r>
              <a:rPr lang="en-US" altLang="zh-CN" sz="3200" b="1" dirty="0" err="1" smtClean="0">
                <a:solidFill>
                  <a:schemeClr val="tx1"/>
                </a:solidFill>
                <a:latin typeface="Arial" charset="0"/>
                <a:ea typeface="ＭＳ Ｐゴシック" charset="0"/>
                <a:cs typeface="Arial" charset="0"/>
              </a:rPr>
              <a:t>Vụ</a:t>
            </a:r>
            <a:endParaRPr lang="en-US" sz="3200" b="1" dirty="0">
              <a:latin typeface="Arial" charset="0"/>
              <a:ea typeface="ＭＳ Ｐゴシック" charset="0"/>
              <a:cs typeface="Arial" charset="0"/>
            </a:endParaRPr>
          </a:p>
        </p:txBody>
      </p:sp>
      <p:sp>
        <p:nvSpPr>
          <p:cNvPr id="5" name="Rectangle 5"/>
          <p:cNvSpPr txBox="1">
            <a:spLocks noChangeArrowheads="1"/>
          </p:cNvSpPr>
          <p:nvPr/>
        </p:nvSpPr>
        <p:spPr bwMode="auto">
          <a:xfrm>
            <a:off x="1218406" y="593304"/>
            <a:ext cx="7543800" cy="45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r>
              <a:rPr lang="en-US" altLang="zh-CN" sz="2000" b="1" i="1" dirty="0" err="1" smtClean="0">
                <a:solidFill>
                  <a:schemeClr val="tx1"/>
                </a:solidFill>
                <a:latin typeface="Arial" charset="0"/>
                <a:ea typeface="ＭＳ Ｐゴシック" charset="0"/>
                <a:cs typeface="Arial" charset="0"/>
              </a:rPr>
              <a:t>Bộ</a:t>
            </a:r>
            <a:r>
              <a:rPr lang="en-US" altLang="zh-CN" sz="2000" b="1" i="1" dirty="0" smtClean="0">
                <a:solidFill>
                  <a:schemeClr val="tx1"/>
                </a:solidFill>
                <a:latin typeface="Arial" charset="0"/>
                <a:ea typeface="ＭＳ Ｐゴシック" charset="0"/>
                <a:cs typeface="Arial" charset="0"/>
              </a:rPr>
              <a:t> </a:t>
            </a:r>
            <a:r>
              <a:rPr lang="en-US" altLang="zh-CN" sz="2000" b="1" i="1" dirty="0" err="1" smtClean="0">
                <a:solidFill>
                  <a:schemeClr val="tx1"/>
                </a:solidFill>
                <a:latin typeface="Arial" charset="0"/>
                <a:ea typeface="ＭＳ Ｐゴシック" charset="0"/>
                <a:cs typeface="Arial" charset="0"/>
              </a:rPr>
              <a:t>Hành</a:t>
            </a:r>
            <a:r>
              <a:rPr lang="en-US" altLang="zh-CN" sz="2000" b="1" i="1" dirty="0" smtClean="0">
                <a:solidFill>
                  <a:schemeClr val="tx1"/>
                </a:solidFill>
                <a:latin typeface="Arial" charset="0"/>
                <a:ea typeface="ＭＳ Ｐゴシック" charset="0"/>
                <a:cs typeface="Arial" charset="0"/>
              </a:rPr>
              <a:t> </a:t>
            </a:r>
            <a:r>
              <a:rPr lang="en-US" altLang="zh-CN" sz="2000" b="1" i="1" dirty="0" err="1" smtClean="0">
                <a:solidFill>
                  <a:schemeClr val="tx1"/>
                </a:solidFill>
                <a:latin typeface="Arial" charset="0"/>
                <a:ea typeface="ＭＳ Ｐゴシック" charset="0"/>
                <a:cs typeface="Arial" charset="0"/>
              </a:rPr>
              <a:t>Suốt</a:t>
            </a:r>
            <a:r>
              <a:rPr lang="en-US" altLang="zh-CN" sz="2000" b="1" i="1" dirty="0" smtClean="0">
                <a:solidFill>
                  <a:schemeClr val="tx1"/>
                </a:solidFill>
                <a:latin typeface="Arial" charset="0"/>
                <a:ea typeface="ＭＳ Ｐゴシック" charset="0"/>
                <a:cs typeface="Arial" charset="0"/>
              </a:rPr>
              <a:t> </a:t>
            </a:r>
            <a:r>
              <a:rPr lang="en-US" altLang="zh-CN" sz="2000" b="1" i="1" dirty="0" err="1" smtClean="0">
                <a:solidFill>
                  <a:schemeClr val="tx1"/>
                </a:solidFill>
                <a:latin typeface="Arial" charset="0"/>
                <a:ea typeface="ＭＳ Ｐゴシック" charset="0"/>
                <a:cs typeface="Arial" charset="0"/>
              </a:rPr>
              <a:t>Kinh</a:t>
            </a:r>
            <a:r>
              <a:rPr lang="en-US" altLang="zh-CN" sz="2000" b="1" i="1" dirty="0" smtClean="0">
                <a:solidFill>
                  <a:schemeClr val="tx1"/>
                </a:solidFill>
                <a:latin typeface="Arial" charset="0"/>
                <a:ea typeface="ＭＳ Ｐゴシック" charset="0"/>
                <a:cs typeface="Arial" charset="0"/>
              </a:rPr>
              <a:t> </a:t>
            </a:r>
            <a:r>
              <a:rPr lang="en-US" altLang="zh-CN" sz="2000" b="1" i="1" dirty="0" err="1" smtClean="0">
                <a:solidFill>
                  <a:schemeClr val="tx1"/>
                </a:solidFill>
                <a:latin typeface="Arial" charset="0"/>
                <a:ea typeface="ＭＳ Ｐゴシック" charset="0"/>
                <a:cs typeface="Arial" charset="0"/>
              </a:rPr>
              <a:t>Thánh</a:t>
            </a:r>
            <a:r>
              <a:rPr lang="en-US" altLang="zh-CN" sz="2000" b="1" i="1" dirty="0" smtClean="0">
                <a:solidFill>
                  <a:schemeClr val="tx1"/>
                </a:solidFill>
                <a:latin typeface="Arial" charset="0"/>
                <a:ea typeface="ＭＳ Ｐゴシック" charset="0"/>
                <a:cs typeface="Arial" charset="0"/>
              </a:rPr>
              <a:t> </a:t>
            </a:r>
            <a:endParaRPr lang="en-US" sz="3600" b="1" i="1" dirty="0">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0994" name="Picture 2" descr="Paula at Rome"/>
          <p:cNvPicPr>
            <a:picLocks noChangeAspect="1" noChangeArrowheads="1"/>
          </p:cNvPicPr>
          <p:nvPr/>
        </p:nvPicPr>
        <p:blipFill>
          <a:blip r:embed="rId4" cstate="print">
            <a:extLst>
              <a:ext uri="{28A0092B-C50C-407E-A947-70E740481C1C}">
                <a14:useLocalDpi xmlns:a14="http://schemas.microsoft.com/office/drawing/2010/main" val="0"/>
              </a:ext>
            </a:extLst>
          </a:blip>
          <a:srcRect b="27777"/>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normAutofit fontScale="90000"/>
          </a:bodyPr>
          <a:lstStyle/>
          <a:p>
            <a:pPr algn="l" eaLnBrk="1" hangingPunct="1"/>
            <a:r>
              <a:rPr lang="vi-VN" dirty="0" smtClean="0">
                <a:latin typeface="Tahoma" charset="0"/>
                <a:ea typeface="ＭＳ Ｐゴシック" charset="0"/>
                <a:cs typeface="ＭＳ Ｐゴシック" charset="0"/>
              </a:rPr>
              <a:t>Đức Chúa Trời</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chủ</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trương</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lãnh</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đạo</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từng</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nhóm</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trải</a:t>
            </a:r>
            <a:r>
              <a:rPr lang="en-US" dirty="0" smtClean="0">
                <a:latin typeface="Tahoma" charset="0"/>
                <a:ea typeface="ＭＳ Ｐゴシック" charset="0"/>
                <a:cs typeface="ＭＳ Ｐゴシック" charset="0"/>
              </a:rPr>
              <a:t> qua </a:t>
            </a:r>
            <a:r>
              <a:rPr lang="en-US" dirty="0" err="1" smtClean="0">
                <a:latin typeface="Tahoma" charset="0"/>
                <a:ea typeface="ＭＳ Ｐゴシック" charset="0"/>
                <a:cs typeface="ＭＳ Ｐゴシック" charset="0"/>
              </a:rPr>
              <a:t>nhiều</a:t>
            </a:r>
            <a:r>
              <a:rPr lang="en-US" dirty="0" smtClean="0">
                <a:latin typeface="Tahoma" charset="0"/>
                <a:ea typeface="ＭＳ Ｐゴシック" charset="0"/>
                <a:cs typeface="ＭＳ Ｐゴシック" charset="0"/>
              </a:rPr>
              <a:t> </a:t>
            </a:r>
            <a:r>
              <a:rPr lang="en-US" dirty="0" err="1" smtClean="0">
                <a:latin typeface="Tahoma" charset="0"/>
                <a:ea typeface="ＭＳ Ｐゴシック" charset="0"/>
                <a:cs typeface="ＭＳ Ｐゴシック" charset="0"/>
              </a:rPr>
              <a:t>đời</a:t>
            </a:r>
            <a:endParaRPr lang="en-US" dirty="0">
              <a:latin typeface="Tahoma" charset="0"/>
              <a:ea typeface="ＭＳ Ｐゴシック" charset="0"/>
              <a:cs typeface="ＭＳ Ｐゴシック" charset="0"/>
            </a:endParaRPr>
          </a:p>
        </p:txBody>
      </p:sp>
      <p:grpSp>
        <p:nvGrpSpPr>
          <p:cNvPr id="2" name="Group 6"/>
          <p:cNvGrpSpPr>
            <a:grpSpLocks/>
          </p:cNvGrpSpPr>
          <p:nvPr/>
        </p:nvGrpSpPr>
        <p:grpSpPr bwMode="auto">
          <a:xfrm>
            <a:off x="6019804" y="2895600"/>
            <a:ext cx="2590801" cy="3200400"/>
            <a:chOff x="3792" y="2016"/>
            <a:chExt cx="1632" cy="2016"/>
          </a:xfrm>
        </p:grpSpPr>
        <p:sp>
          <p:nvSpPr>
            <p:cNvPr id="34100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000">
                <a:solidFill>
                  <a:srgbClr val="FFFFFF"/>
                </a:solidFill>
                <a:latin typeface="Arial" charset="0"/>
                <a:cs typeface="Arial" charset="0"/>
              </a:endParaRPr>
            </a:p>
          </p:txBody>
        </p:sp>
        <p:sp>
          <p:nvSpPr>
            <p:cNvPr id="34100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sz="2000">
                <a:solidFill>
                  <a:srgbClr val="FFFFFF"/>
                </a:solidFill>
                <a:latin typeface="Arial" charset="0"/>
                <a:cs typeface="Arial" charset="0"/>
              </a:endParaRPr>
            </a:p>
          </p:txBody>
        </p:sp>
        <p:sp>
          <p:nvSpPr>
            <p:cNvPr id="341002" name="Text Box 9"/>
            <p:cNvSpPr txBox="1">
              <a:spLocks noChangeArrowheads="1"/>
            </p:cNvSpPr>
            <p:nvPr/>
          </p:nvSpPr>
          <p:spPr bwMode="auto">
            <a:xfrm>
              <a:off x="3792" y="2301"/>
              <a:ext cx="1632"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3200" b="1" dirty="0" err="1" smtClean="0">
                  <a:solidFill>
                    <a:srgbClr val="FFFFFF"/>
                  </a:solidFill>
                  <a:cs typeface="Arial" charset="0"/>
                </a:rPr>
                <a:t>Các</a:t>
              </a:r>
              <a:r>
                <a:rPr lang="en-US" sz="3200" b="1" dirty="0" smtClean="0">
                  <a:solidFill>
                    <a:srgbClr val="FFFFFF"/>
                  </a:solidFill>
                  <a:cs typeface="Arial" charset="0"/>
                </a:rPr>
                <a:t> </a:t>
              </a:r>
            </a:p>
            <a:p>
              <a:pPr eaLnBrk="1" hangingPunct="1"/>
              <a:r>
                <a:rPr lang="en-US" sz="3200" b="1" dirty="0" err="1" smtClean="0">
                  <a:solidFill>
                    <a:srgbClr val="FFFFFF"/>
                  </a:solidFill>
                  <a:cs typeface="Arial" charset="0"/>
                </a:rPr>
                <a:t>Trưởng</a:t>
              </a:r>
              <a:r>
                <a:rPr lang="en-US" sz="3200" b="1" dirty="0" smtClean="0">
                  <a:solidFill>
                    <a:srgbClr val="FFFFFF"/>
                  </a:solidFill>
                  <a:cs typeface="Arial" charset="0"/>
                </a:rPr>
                <a:t> </a:t>
              </a:r>
              <a:r>
                <a:rPr lang="en-US" sz="3200" b="1" dirty="0" err="1" smtClean="0">
                  <a:solidFill>
                    <a:srgbClr val="FFFFFF"/>
                  </a:solidFill>
                  <a:cs typeface="Arial" charset="0"/>
                </a:rPr>
                <a:t>lão</a:t>
              </a:r>
              <a:endParaRPr lang="en-US" sz="3200" b="1" dirty="0" smtClean="0">
                <a:solidFill>
                  <a:srgbClr val="FFFFFF"/>
                </a:solidFill>
                <a:cs typeface="Arial" charset="0"/>
              </a:endParaRPr>
            </a:p>
            <a:p>
              <a:pPr algn="ctr" eaLnBrk="1" hangingPunct="1"/>
              <a:r>
                <a:rPr lang="en-US" sz="3200" b="1" dirty="0" smtClean="0">
                  <a:solidFill>
                    <a:srgbClr val="FFFFFF"/>
                  </a:solidFill>
                  <a:cs typeface="Arial" charset="0"/>
                </a:rPr>
                <a:t> </a:t>
              </a:r>
              <a:r>
                <a:rPr lang="en-US" sz="3200" b="1" dirty="0" err="1" smtClean="0">
                  <a:solidFill>
                    <a:srgbClr val="FFFFFF"/>
                  </a:solidFill>
                  <a:cs typeface="Arial" charset="0"/>
                </a:rPr>
                <a:t>thời</a:t>
              </a:r>
              <a:endParaRPr lang="en-US" sz="3200" b="1" dirty="0" smtClean="0">
                <a:solidFill>
                  <a:srgbClr val="FFFFFF"/>
                </a:solidFill>
                <a:cs typeface="Arial" charset="0"/>
              </a:endParaRPr>
            </a:p>
            <a:p>
              <a:pPr algn="ctr" eaLnBrk="1" hangingPunct="1"/>
              <a:r>
                <a:rPr lang="en-US" sz="3200" b="1" dirty="0" smtClean="0">
                  <a:solidFill>
                    <a:srgbClr val="FFFFFF"/>
                  </a:solidFill>
                  <a:cs typeface="Arial" charset="0"/>
                </a:rPr>
                <a:t>T</a:t>
              </a:r>
              <a:r>
                <a:rPr lang="vi-VN" sz="3200" b="1" dirty="0" smtClean="0">
                  <a:solidFill>
                    <a:srgbClr val="FFFFFF"/>
                  </a:solidFill>
                  <a:cs typeface="Arial" charset="0"/>
                </a:rPr>
                <a:t>ân </a:t>
              </a:r>
              <a:endParaRPr lang="en-US" sz="3200" b="1" dirty="0" smtClean="0">
                <a:solidFill>
                  <a:srgbClr val="FFFFFF"/>
                </a:solidFill>
                <a:cs typeface="Arial" charset="0"/>
              </a:endParaRPr>
            </a:p>
            <a:p>
              <a:pPr algn="ctr" eaLnBrk="1" hangingPunct="1"/>
              <a:r>
                <a:rPr lang="vi-VN" sz="3200" b="1" dirty="0" smtClean="0">
                  <a:solidFill>
                    <a:srgbClr val="FFFFFF"/>
                  </a:solidFill>
                  <a:cs typeface="Arial" charset="0"/>
                </a:rPr>
                <a:t>Ước</a:t>
              </a:r>
              <a:endParaRPr lang="en-US" sz="3200" b="1" dirty="0">
                <a:solidFill>
                  <a:srgbClr val="FFFFFF"/>
                </a:solidFill>
                <a:cs typeface="Arial" charset="0"/>
              </a:endParaRPr>
            </a:p>
          </p:txBody>
        </p:sp>
      </p:grpSp>
      <p:sp>
        <p:nvSpPr>
          <p:cNvPr id="369674" name="Text Box 10"/>
          <p:cNvSpPr txBox="1">
            <a:spLocks noChangeArrowheads="1"/>
          </p:cNvSpPr>
          <p:nvPr/>
        </p:nvSpPr>
        <p:spPr bwMode="auto">
          <a:xfrm>
            <a:off x="9358808" y="76200"/>
            <a:ext cx="685800" cy="457200"/>
          </a:xfrm>
          <a:prstGeom prst="rect">
            <a:avLst/>
          </a:prstGeom>
          <a:solidFill>
            <a:schemeClr val="accent1"/>
          </a:solidFill>
          <a:ln>
            <a:noFill/>
          </a:ln>
          <a:effectLst>
            <a:outerShdw blurRad="63500" dist="35921" dir="2700000" algn="ctr" rotWithShape="0">
              <a:srgbClr val="FFFFFF">
                <a:alpha val="74998"/>
              </a:srgbClr>
            </a:outerShdw>
          </a:effectLs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FFFFCC"/>
                </a:solidFill>
              </a:rPr>
              <a:t>55</a:t>
            </a:r>
          </a:p>
        </p:txBody>
      </p:sp>
      <p:sp>
        <p:nvSpPr>
          <p:cNvPr id="11" name="AutoShape 4"/>
          <p:cNvSpPr>
            <a:spLocks noChangeArrowheads="1"/>
          </p:cNvSpPr>
          <p:nvPr/>
        </p:nvSpPr>
        <p:spPr bwMode="auto">
          <a:xfrm>
            <a:off x="0" y="3200400"/>
            <a:ext cx="2819400" cy="3657600"/>
          </a:xfrm>
          <a:prstGeom prst="verticalScroll">
            <a:avLst>
              <a:gd name="adj" fmla="val 12500"/>
            </a:avLst>
          </a:prstGeom>
          <a:solidFill>
            <a:srgbClr val="FFCC66"/>
          </a:solidFill>
          <a:ln w="38100">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Trưởng</a:t>
            </a:r>
            <a:r>
              <a:rPr kumimoji="0" lang="en-US" sz="3200" b="1" i="0" u="none" strike="noStrike" kern="0" cap="none" spc="0" normalizeH="0" baseline="0" noProof="0" dirty="0" smtClean="0">
                <a:ln>
                  <a:noFill/>
                </a:ln>
                <a:solidFill>
                  <a:srgbClr val="800000"/>
                </a:solidFill>
                <a:effectLst/>
                <a:uLnTx/>
                <a:uFillTx/>
                <a:latin typeface="Arial"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lão</a:t>
            </a:r>
            <a:r>
              <a:rPr kumimoji="0" lang="en-US" sz="3200" b="1" i="0" u="none" strike="noStrike" kern="0" cap="none" spc="0" normalizeH="0" baseline="0" noProof="0" dirty="0" smtClean="0">
                <a:ln>
                  <a:noFill/>
                </a:ln>
                <a:solidFill>
                  <a:srgbClr val="800000"/>
                </a:solidFill>
                <a:effectLst/>
                <a:uLnTx/>
                <a:uFillTx/>
                <a:latin typeface="Arial" charset="0"/>
              </a:rPr>
              <a:t> </a:t>
            </a:r>
            <a:r>
              <a:rPr kumimoji="0" lang="en-US" sz="3200" b="1" i="0" u="none" strike="noStrike" kern="0" cap="none" spc="0" normalizeH="0" baseline="0" noProof="0" dirty="0" err="1" smtClean="0">
                <a:ln>
                  <a:noFill/>
                </a:ln>
                <a:solidFill>
                  <a:srgbClr val="800000"/>
                </a:solidFill>
                <a:effectLst/>
                <a:uLnTx/>
                <a:uFillTx/>
                <a:latin typeface="Arial" charset="0"/>
              </a:rPr>
              <a:t>phụ</a:t>
            </a:r>
            <a:endParaRPr kumimoji="0" lang="en-US" sz="3200" b="1" i="0" u="none" strike="noStrike" kern="0" cap="none" spc="0" normalizeH="0" baseline="0" noProof="0" dirty="0" smtClean="0">
              <a:ln>
                <a:noFill/>
              </a:ln>
              <a:solidFill>
                <a:srgbClr val="800000"/>
              </a:solidFill>
              <a:effectLst/>
              <a:uLnTx/>
              <a:uFillTx/>
              <a:latin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800000"/>
                </a:solidFill>
                <a:effectLst/>
                <a:uLnTx/>
                <a:uFillTx/>
                <a:latin typeface="Arial" charset="0"/>
              </a:rPr>
              <a:t>lo </a:t>
            </a:r>
            <a:r>
              <a:rPr kumimoji="0" lang="en-US" sz="3200" b="1" i="0" u="none" strike="noStrike" kern="0" cap="none" spc="0" normalizeH="0" baseline="0" noProof="0" dirty="0" err="1" smtClean="0">
                <a:ln>
                  <a:noFill/>
                </a:ln>
                <a:solidFill>
                  <a:srgbClr val="800000"/>
                </a:solidFill>
                <a:effectLst/>
                <a:uLnTx/>
                <a:uFillTx/>
                <a:latin typeface="Arial" charset="0"/>
              </a:rPr>
              <a:t>với</a:t>
            </a:r>
            <a:r>
              <a:rPr kumimoji="0" lang="en-US" sz="3200" b="1" i="0" u="none" strike="noStrike" kern="0" cap="none" spc="0" normalizeH="0" baseline="0" noProof="0" dirty="0" smtClean="0">
                <a:ln>
                  <a:noFill/>
                </a:ln>
                <a:solidFill>
                  <a:srgbClr val="800000"/>
                </a:solidFill>
                <a:effectLst/>
                <a:uLnTx/>
                <a:uFillTx/>
                <a:latin typeface="Arial"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800000"/>
                </a:solidFill>
                <a:effectLst/>
                <a:uLnTx/>
                <a:uFillTx/>
                <a:latin typeface="Arial" charset="0"/>
              </a:rPr>
              <a:t>Môise</a:t>
            </a:r>
            <a:r>
              <a:rPr kumimoji="0" lang="en-US" sz="3200" b="1" i="0" u="none" strike="noStrike" kern="0" cap="none" spc="0" normalizeH="0" baseline="0" noProof="0" dirty="0">
                <a:ln>
                  <a:noFill/>
                </a:ln>
                <a:solidFill>
                  <a:srgbClr val="800000"/>
                </a:solidFill>
                <a:effectLst/>
                <a:uLnTx/>
                <a:uFillTx/>
                <a:latin typeface="Arial" charset="0"/>
              </a:rPr>
              <a:t/>
            </a:r>
            <a:br>
              <a:rPr kumimoji="0" lang="en-US" sz="3200" b="1" i="0" u="none" strike="noStrike" kern="0" cap="none" spc="0" normalizeH="0" baseline="0" noProof="0" dirty="0">
                <a:ln>
                  <a:noFill/>
                </a:ln>
                <a:solidFill>
                  <a:srgbClr val="800000"/>
                </a:solidFill>
                <a:effectLst/>
                <a:uLnTx/>
                <a:uFillTx/>
                <a:latin typeface="Arial" charset="0"/>
              </a:rPr>
            </a:br>
            <a:r>
              <a:rPr kumimoji="0" lang="en-US" sz="2800" b="1" i="0" u="none" strike="noStrike" kern="0" cap="none" spc="0" normalizeH="0" baseline="0" noProof="0" dirty="0" smtClean="0">
                <a:ln>
                  <a:noFill/>
                </a:ln>
                <a:solidFill>
                  <a:srgbClr val="800000"/>
                </a:solidFill>
                <a:effectLst/>
                <a:uLnTx/>
                <a:uFillTx/>
                <a:latin typeface="Arial" charset="0"/>
              </a:rPr>
              <a:t>1400 TC</a:t>
            </a:r>
            <a:endParaRPr kumimoji="0" lang="en-US" sz="1600" b="0" i="0" u="none" strike="noStrike" kern="0" cap="none" spc="0" normalizeH="0" baseline="0" noProof="0" dirty="0">
              <a:ln>
                <a:noFill/>
              </a:ln>
              <a:solidFill>
                <a:srgbClr val="800000"/>
              </a:solidFill>
              <a:effectLst/>
              <a:uLnTx/>
              <a:uFillTx/>
              <a:latin typeface="Arial" charset="0"/>
            </a:endParaRPr>
          </a:p>
        </p:txBody>
      </p:sp>
      <p:sp>
        <p:nvSpPr>
          <p:cNvPr id="13" name="AutoShape 5"/>
          <p:cNvSpPr>
            <a:spLocks noChangeArrowheads="1"/>
          </p:cNvSpPr>
          <p:nvPr/>
        </p:nvSpPr>
        <p:spPr bwMode="auto">
          <a:xfrm>
            <a:off x="2667000" y="3276600"/>
            <a:ext cx="2895600" cy="2514600"/>
          </a:xfrm>
          <a:prstGeom prst="homePlate">
            <a:avLst>
              <a:gd name="adj" fmla="val 28788"/>
            </a:avLst>
          </a:prstGeom>
          <a:solidFill>
            <a:srgbClr val="FF0000"/>
          </a:solidFill>
          <a:ln w="9525">
            <a:solidFill>
              <a:schemeClr val="tx1"/>
            </a:solidFill>
            <a:miter lim="800000"/>
            <a:headEnd/>
            <a:tailEnd/>
          </a:ln>
        </p:spPr>
        <p:txBody>
          <a:bodyPr wrap="none" anchor="ctr"/>
          <a:lstStyle/>
          <a:p>
            <a:pPr algn="ctr"/>
            <a:r>
              <a:rPr lang="en-US" sz="2800" b="1" dirty="0" err="1" smtClean="0">
                <a:solidFill>
                  <a:srgbClr val="FFFFFF"/>
                </a:solidFill>
                <a:latin typeface="Arial" charset="0"/>
                <a:cs typeface="Arial" charset="0"/>
              </a:rPr>
              <a:t>Trưởng</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lão</a:t>
            </a:r>
            <a:r>
              <a:rPr lang="en-US" sz="2800" b="1" dirty="0">
                <a:solidFill>
                  <a:srgbClr val="FFFFFF"/>
                </a:solidFill>
                <a:latin typeface="Arial" charset="0"/>
                <a:cs typeface="Arial" charset="0"/>
              </a:rPr>
              <a:t/>
            </a:r>
            <a:br>
              <a:rPr lang="en-US" sz="2800" b="1" dirty="0">
                <a:solidFill>
                  <a:srgbClr val="FFFFFF"/>
                </a:solidFill>
                <a:latin typeface="Arial" charset="0"/>
                <a:cs typeface="Arial" charset="0"/>
              </a:rPr>
            </a:br>
            <a:r>
              <a:rPr lang="en-US" sz="2800" b="1" dirty="0" smtClean="0">
                <a:solidFill>
                  <a:srgbClr val="FFFFFF"/>
                </a:solidFill>
                <a:latin typeface="Arial" charset="0"/>
                <a:cs typeface="Arial" charset="0"/>
              </a:rPr>
              <a:t>lo </a:t>
            </a:r>
            <a:r>
              <a:rPr lang="en-US" sz="2800" b="1" dirty="0" err="1" smtClean="0">
                <a:solidFill>
                  <a:srgbClr val="FFFFFF"/>
                </a:solidFill>
                <a:latin typeface="Arial" charset="0"/>
                <a:cs typeface="Arial" charset="0"/>
              </a:rPr>
              <a:t>các</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Nhà</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Hội</a:t>
            </a:r>
            <a:endParaRPr lang="en-US" sz="2800" b="1" dirty="0" smtClean="0">
              <a:solidFill>
                <a:srgbClr val="FFFFFF"/>
              </a:solidFill>
              <a:latin typeface="Arial" charset="0"/>
              <a:cs typeface="Arial" charset="0"/>
            </a:endParaRPr>
          </a:p>
          <a:p>
            <a:pPr algn="ct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từ</a:t>
            </a:r>
            <a:r>
              <a:rPr lang="en-US" sz="2800" b="1" dirty="0" smtClean="0">
                <a:solidFill>
                  <a:srgbClr val="FFFFFF"/>
                </a:solidFill>
                <a:latin typeface="Arial" charset="0"/>
                <a:cs typeface="Arial" charset="0"/>
              </a:rPr>
              <a:t> </a:t>
            </a:r>
            <a:r>
              <a:rPr lang="en-US" sz="2800" b="1" dirty="0" err="1" smtClean="0">
                <a:solidFill>
                  <a:srgbClr val="FFFFFF"/>
                </a:solidFill>
                <a:latin typeface="Arial" charset="0"/>
                <a:cs typeface="Arial" charset="0"/>
              </a:rPr>
              <a:t>năm</a:t>
            </a:r>
            <a:r>
              <a:rPr lang="en-US" sz="2800" b="1" dirty="0" smtClean="0">
                <a:solidFill>
                  <a:srgbClr val="FFFFFF"/>
                </a:solidFill>
                <a:latin typeface="Arial" charset="0"/>
                <a:cs typeface="Arial" charset="0"/>
              </a:rPr>
              <a:t> </a:t>
            </a:r>
            <a:br>
              <a:rPr lang="en-US" sz="2800" b="1" dirty="0" smtClean="0">
                <a:solidFill>
                  <a:srgbClr val="FFFFFF"/>
                </a:solidFill>
                <a:latin typeface="Arial" charset="0"/>
                <a:cs typeface="Arial" charset="0"/>
              </a:rPr>
            </a:br>
            <a:r>
              <a:rPr lang="en-US" sz="2800" b="1" dirty="0" smtClean="0">
                <a:solidFill>
                  <a:srgbClr val="FFFFFF"/>
                </a:solidFill>
                <a:latin typeface="Arial" charset="0"/>
                <a:cs typeface="Arial" charset="0"/>
              </a:rPr>
              <a:t>600 </a:t>
            </a:r>
            <a:r>
              <a:rPr lang="en-US" sz="2800" b="1" dirty="0">
                <a:solidFill>
                  <a:srgbClr val="FFFFFF"/>
                </a:solidFill>
                <a:latin typeface="Arial" charset="0"/>
                <a:cs typeface="Arial" charset="0"/>
              </a:rPr>
              <a:t>T</a:t>
            </a:r>
            <a:r>
              <a:rPr lang="en-US" sz="2800" b="1" dirty="0" smtClean="0">
                <a:solidFill>
                  <a:srgbClr val="FFFFFF"/>
                </a:solidFill>
                <a:latin typeface="Arial" charset="0"/>
                <a:cs typeface="Arial" charset="0"/>
              </a:rPr>
              <a:t>C</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231295430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descr="3GodsWill"/>
          <p:cNvPicPr>
            <a:picLocks noChangeAspect="1" noChangeArrowheads="1"/>
          </p:cNvPicPr>
          <p:nvPr/>
        </p:nvPicPr>
        <p:blipFill>
          <a:blip r:embed="rId3" cstate="print">
            <a:extLst>
              <a:ext uri="{28A0092B-C50C-407E-A947-70E740481C1C}">
                <a14:useLocalDpi xmlns:a14="http://schemas.microsoft.com/office/drawing/2010/main" val="0"/>
              </a:ext>
            </a:extLst>
          </a:blip>
          <a:srcRect l="25092" t="7187" r="41708" b="68532"/>
          <a:stretch>
            <a:fillRect/>
          </a:stretch>
        </p:blipFill>
        <p:spPr bwMode="auto">
          <a:xfrm>
            <a:off x="0" y="0"/>
            <a:ext cx="662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0" y="0"/>
            <a:ext cx="6659563" cy="1196975"/>
          </a:xfrm>
        </p:spPr>
        <p:txBody>
          <a:bodyPr>
            <a:normAutofit fontScale="90000"/>
          </a:bodyPr>
          <a:lstStyle/>
          <a:p>
            <a:pPr eaLnBrk="1" hangingPunct="1"/>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Đưa</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ra</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những</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Quyết</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định</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quan</a:t>
            </a:r>
            <a:r>
              <a:rPr lang="en-GB" sz="4800" b="1" dirty="0"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 </a:t>
            </a:r>
            <a:r>
              <a:rPr lang="en-GB" sz="4800" b="1" dirty="0" err="1" smtClean="0">
                <a:solidFill>
                  <a:srgbClr val="000082"/>
                </a:solidFill>
                <a:effectLst>
                  <a:outerShdw blurRad="38100" dist="38100" dir="2700000" algn="tl">
                    <a:srgbClr val="FFFFFF"/>
                  </a:outerShdw>
                </a:effectLst>
                <a:latin typeface="Arial" charset="0"/>
                <a:ea typeface="ＭＳ Ｐゴシック" charset="0"/>
                <a:cs typeface="ＭＳ Ｐゴシック" charset="0"/>
              </a:rPr>
              <a:t>trọng</a:t>
            </a:r>
            <a:endParaRPr lang="en-GB" sz="3200" b="1" u="sng" dirty="0">
              <a:solidFill>
                <a:srgbClr val="000082"/>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12296" name="Text Box 8"/>
          <p:cNvSpPr txBox="1">
            <a:spLocks noChangeArrowheads="1"/>
          </p:cNvSpPr>
          <p:nvPr/>
        </p:nvSpPr>
        <p:spPr bwMode="auto">
          <a:xfrm>
            <a:off x="0" y="5867400"/>
            <a:ext cx="9144000"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r>
              <a:rPr lang="en-US" sz="2800" b="1" i="1" dirty="0" smtClean="0">
                <a:solidFill>
                  <a:srgbClr val="000000"/>
                </a:solidFill>
              </a:rPr>
              <a:t>“</a:t>
            </a:r>
            <a:r>
              <a:rPr lang="en-US" sz="2800" b="1" i="1" dirty="0" err="1" smtClean="0">
                <a:solidFill>
                  <a:srgbClr val="000000"/>
                </a:solidFill>
              </a:rPr>
              <a:t>Luật</a:t>
            </a:r>
            <a:r>
              <a:rPr lang="en-US" sz="2800" b="1" i="1" dirty="0" smtClean="0">
                <a:solidFill>
                  <a:srgbClr val="000000"/>
                </a:solidFill>
              </a:rPr>
              <a:t> </a:t>
            </a:r>
            <a:r>
              <a:rPr lang="en-US" sz="2800" b="1" i="1" dirty="0" err="1" smtClean="0">
                <a:solidFill>
                  <a:srgbClr val="000000"/>
                </a:solidFill>
              </a:rPr>
              <a:t>của</a:t>
            </a:r>
            <a:r>
              <a:rPr lang="en-US" sz="2800" b="1" i="1" dirty="0" smtClean="0">
                <a:solidFill>
                  <a:srgbClr val="000000"/>
                </a:solidFill>
              </a:rPr>
              <a:t> </a:t>
            </a:r>
            <a:r>
              <a:rPr lang="en-US" sz="2800" b="1" i="1" dirty="0" err="1" smtClean="0">
                <a:solidFill>
                  <a:srgbClr val="000000"/>
                </a:solidFill>
              </a:rPr>
              <a:t>chúng</a:t>
            </a:r>
            <a:r>
              <a:rPr lang="en-US" sz="2800" b="1" i="1" dirty="0" smtClean="0">
                <a:solidFill>
                  <a:srgbClr val="000000"/>
                </a:solidFill>
              </a:rPr>
              <a:t> </a:t>
            </a:r>
            <a:r>
              <a:rPr lang="en-US" sz="2800" b="1" i="1" dirty="0" err="1" smtClean="0">
                <a:solidFill>
                  <a:srgbClr val="000000"/>
                </a:solidFill>
              </a:rPr>
              <a:t>ta</a:t>
            </a:r>
            <a:r>
              <a:rPr lang="en-US" sz="2800" b="1" i="1" dirty="0" smtClean="0">
                <a:solidFill>
                  <a:srgbClr val="000000"/>
                </a:solidFill>
              </a:rPr>
              <a:t> </a:t>
            </a:r>
            <a:r>
              <a:rPr lang="en-US" sz="2800" b="1" i="1" dirty="0" err="1" smtClean="0">
                <a:solidFill>
                  <a:srgbClr val="000000"/>
                </a:solidFill>
              </a:rPr>
              <a:t>quy</a:t>
            </a:r>
            <a:r>
              <a:rPr lang="en-US" sz="2800" b="1" i="1" dirty="0" smtClean="0">
                <a:solidFill>
                  <a:srgbClr val="000000"/>
                </a:solidFill>
              </a:rPr>
              <a:t> </a:t>
            </a:r>
            <a:r>
              <a:rPr lang="en-US" sz="2800" b="1" i="1" dirty="0" err="1" smtClean="0">
                <a:solidFill>
                  <a:srgbClr val="000000"/>
                </a:solidFill>
              </a:rPr>
              <a:t>định</a:t>
            </a:r>
            <a:r>
              <a:rPr lang="en-US" sz="2800" b="1" i="1" dirty="0" smtClean="0">
                <a:solidFill>
                  <a:srgbClr val="000000"/>
                </a:solidFill>
              </a:rPr>
              <a:t> </a:t>
            </a:r>
            <a:r>
              <a:rPr lang="en-US" sz="2800" b="1" i="1" dirty="0" err="1" smtClean="0">
                <a:solidFill>
                  <a:srgbClr val="000000"/>
                </a:solidFill>
              </a:rPr>
              <a:t>rằng</a:t>
            </a:r>
            <a:r>
              <a:rPr lang="en-US" sz="2800" b="1" i="1" dirty="0" smtClean="0">
                <a:solidFill>
                  <a:srgbClr val="000000"/>
                </a:solidFill>
              </a:rPr>
              <a:t> ý </a:t>
            </a:r>
            <a:r>
              <a:rPr lang="en-US" sz="2800" b="1" i="1" dirty="0" err="1" smtClean="0">
                <a:solidFill>
                  <a:srgbClr val="000000"/>
                </a:solidFill>
              </a:rPr>
              <a:t>của</a:t>
            </a:r>
            <a:r>
              <a:rPr lang="en-US" sz="2800" b="1" i="1" dirty="0" smtClean="0">
                <a:solidFill>
                  <a:srgbClr val="000000"/>
                </a:solidFill>
              </a:rPr>
              <a:t> </a:t>
            </a:r>
            <a:r>
              <a:rPr lang="en-US" sz="2800" b="1" i="1" dirty="0" err="1" smtClean="0">
                <a:solidFill>
                  <a:srgbClr val="000000"/>
                </a:solidFill>
              </a:rPr>
              <a:t>Chúa</a:t>
            </a:r>
            <a:r>
              <a:rPr lang="en-US" sz="2800" b="1" i="1" dirty="0" smtClean="0">
                <a:solidFill>
                  <a:srgbClr val="000000"/>
                </a:solidFill>
              </a:rPr>
              <a:t> </a:t>
            </a:r>
            <a:r>
              <a:rPr lang="en-US" sz="2800" b="1" i="1" dirty="0" err="1" smtClean="0">
                <a:solidFill>
                  <a:srgbClr val="000000"/>
                </a:solidFill>
              </a:rPr>
              <a:t>không</a:t>
            </a:r>
            <a:r>
              <a:rPr lang="en-US" sz="2800" b="1" i="1" dirty="0" smtClean="0">
                <a:solidFill>
                  <a:srgbClr val="000000"/>
                </a:solidFill>
              </a:rPr>
              <a:t> </a:t>
            </a:r>
            <a:r>
              <a:rPr lang="en-US" sz="2800" b="1" i="1" dirty="0" err="1" smtClean="0">
                <a:solidFill>
                  <a:srgbClr val="000000"/>
                </a:solidFill>
              </a:rPr>
              <a:t>thể</a:t>
            </a:r>
            <a:r>
              <a:rPr lang="en-US" sz="2800" b="1" i="1" dirty="0" smtClean="0">
                <a:solidFill>
                  <a:srgbClr val="000000"/>
                </a:solidFill>
              </a:rPr>
              <a:t> </a:t>
            </a:r>
            <a:r>
              <a:rPr lang="en-US" sz="2800" b="1" i="1" dirty="0" err="1" smtClean="0">
                <a:solidFill>
                  <a:srgbClr val="000000"/>
                </a:solidFill>
              </a:rPr>
              <a:t>bị</a:t>
            </a:r>
            <a:r>
              <a:rPr lang="en-US" sz="2800" b="1" i="1" dirty="0" smtClean="0">
                <a:solidFill>
                  <a:srgbClr val="000000"/>
                </a:solidFill>
              </a:rPr>
              <a:t> </a:t>
            </a:r>
            <a:r>
              <a:rPr lang="en-US" sz="2800" b="1" i="1" dirty="0" err="1" smtClean="0">
                <a:solidFill>
                  <a:srgbClr val="000000"/>
                </a:solidFill>
              </a:rPr>
              <a:t>đảo</a:t>
            </a:r>
            <a:r>
              <a:rPr lang="en-US" sz="2800" b="1" i="1" dirty="0" smtClean="0">
                <a:solidFill>
                  <a:srgbClr val="000000"/>
                </a:solidFill>
              </a:rPr>
              <a:t> </a:t>
            </a:r>
            <a:r>
              <a:rPr lang="en-US" sz="2800" b="1" i="1" dirty="0" err="1" smtClean="0">
                <a:solidFill>
                  <a:srgbClr val="000000"/>
                </a:solidFill>
              </a:rPr>
              <a:t>lộn</a:t>
            </a:r>
            <a:r>
              <a:rPr lang="en-US" sz="2800" b="1" i="1" dirty="0" smtClean="0">
                <a:solidFill>
                  <a:srgbClr val="000000"/>
                </a:solidFill>
              </a:rPr>
              <a:t> </a:t>
            </a:r>
            <a:r>
              <a:rPr lang="en-US" sz="2800" b="1" i="1" dirty="0" err="1" smtClean="0">
                <a:solidFill>
                  <a:srgbClr val="000000"/>
                </a:solidFill>
              </a:rPr>
              <a:t>nếu</a:t>
            </a:r>
            <a:r>
              <a:rPr lang="en-US" sz="2800" b="1" i="1" dirty="0" smtClean="0">
                <a:solidFill>
                  <a:srgbClr val="000000"/>
                </a:solidFill>
              </a:rPr>
              <a:t> </a:t>
            </a:r>
            <a:r>
              <a:rPr lang="en-US" sz="2800" b="1" i="1" dirty="0" err="1" smtClean="0">
                <a:solidFill>
                  <a:srgbClr val="000000"/>
                </a:solidFill>
              </a:rPr>
              <a:t>không</a:t>
            </a:r>
            <a:r>
              <a:rPr lang="en-US" sz="2800" b="1" i="1" dirty="0" smtClean="0">
                <a:solidFill>
                  <a:srgbClr val="000000"/>
                </a:solidFill>
              </a:rPr>
              <a:t> </a:t>
            </a:r>
            <a:r>
              <a:rPr lang="en-US" sz="2800" b="1" i="1" dirty="0" err="1" smtClean="0">
                <a:solidFill>
                  <a:srgbClr val="000000"/>
                </a:solidFill>
              </a:rPr>
              <a:t>đủ</a:t>
            </a:r>
            <a:r>
              <a:rPr lang="en-US" sz="2800" b="1" i="1" dirty="0" smtClean="0">
                <a:solidFill>
                  <a:srgbClr val="000000"/>
                </a:solidFill>
              </a:rPr>
              <a:t> 2/3 </a:t>
            </a:r>
            <a:r>
              <a:rPr lang="en-US" sz="2800" b="1" i="1" dirty="0" err="1" smtClean="0">
                <a:solidFill>
                  <a:srgbClr val="000000"/>
                </a:solidFill>
              </a:rPr>
              <a:t>số</a:t>
            </a:r>
            <a:r>
              <a:rPr lang="en-US" sz="2800" b="1" i="1" dirty="0" smtClean="0">
                <a:solidFill>
                  <a:srgbClr val="000000"/>
                </a:solidFill>
              </a:rPr>
              <a:t> </a:t>
            </a:r>
            <a:r>
              <a:rPr lang="en-US" sz="2800" b="1" i="1" dirty="0" err="1" smtClean="0">
                <a:solidFill>
                  <a:srgbClr val="000000"/>
                </a:solidFill>
              </a:rPr>
              <a:t>phiếu</a:t>
            </a:r>
            <a:r>
              <a:rPr lang="en-US" sz="2800" b="1" i="1" dirty="0" smtClean="0">
                <a:solidFill>
                  <a:srgbClr val="000000"/>
                </a:solidFill>
              </a:rPr>
              <a:t>.”</a:t>
            </a:r>
          </a:p>
        </p:txBody>
      </p:sp>
      <p:sp>
        <p:nvSpPr>
          <p:cNvPr id="12294" name="Rectangle 6"/>
          <p:cNvSpPr>
            <a:spLocks noGrp="1" noChangeArrowheads="1"/>
          </p:cNvSpPr>
          <p:nvPr>
            <p:ph type="subTitle" idx="1"/>
          </p:nvPr>
        </p:nvSpPr>
        <p:spPr>
          <a:xfrm>
            <a:off x="6629400" y="0"/>
            <a:ext cx="2514600" cy="5791200"/>
          </a:xfrm>
          <a:solidFill>
            <a:srgbClr val="000000"/>
          </a:solidFill>
        </p:spPr>
        <p:txBody>
          <a:bodyPr anchor="ctr"/>
          <a:lstStyle/>
          <a:p>
            <a:pPr eaLnBrk="1" hangingPunct="1"/>
            <a:r>
              <a:rPr lang="en-US" b="1" i="1" dirty="0" err="1" smtClean="0">
                <a:solidFill>
                  <a:srgbClr val="FFFFFF"/>
                </a:solidFill>
                <a:latin typeface="Arial" charset="0"/>
                <a:ea typeface="ＭＳ Ｐゴシック" charset="0"/>
                <a:cs typeface="ＭＳ Ｐゴシック" charset="0"/>
              </a:rPr>
              <a:t>Kiểu</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mẫu</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Kinh</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Thánh</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được</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bao</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nhiêu</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phần</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trăm</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đây</a:t>
            </a:r>
            <a:r>
              <a:rPr lang="en-US" b="1" i="1" dirty="0" smtClean="0">
                <a:solidFill>
                  <a:srgbClr val="FFFFFF"/>
                </a:solidFill>
                <a:latin typeface="Arial" charset="0"/>
                <a:ea typeface="ＭＳ Ｐゴシック" charset="0"/>
                <a:cs typeface="ＭＳ Ｐゴシック" charset="0"/>
              </a:rPr>
              <a:t> </a:t>
            </a:r>
            <a:r>
              <a:rPr lang="en-US" b="1" i="1" dirty="0" err="1" smtClean="0">
                <a:solidFill>
                  <a:srgbClr val="FFFFFF"/>
                </a:solidFill>
                <a:latin typeface="Arial" charset="0"/>
                <a:ea typeface="ＭＳ Ｐゴシック" charset="0"/>
                <a:cs typeface="ＭＳ Ｐゴシック" charset="0"/>
              </a:rPr>
              <a:t>ta</a:t>
            </a:r>
            <a:r>
              <a:rPr lang="en-US" b="1" i="1" dirty="0" smtClean="0">
                <a:solidFill>
                  <a:srgbClr val="FFFFFF"/>
                </a:solidFill>
                <a:latin typeface="Arial" charset="0"/>
                <a:ea typeface="ＭＳ Ｐゴシック" charset="0"/>
                <a:cs typeface="ＭＳ Ｐゴシック" charset="0"/>
              </a:rPr>
              <a:t>?</a:t>
            </a:r>
            <a:endParaRPr lang="en-US" b="1" i="1" dirty="0">
              <a:solidFill>
                <a:srgbClr val="FFFFFF"/>
              </a:solidFill>
              <a:latin typeface="Arial" charset="0"/>
              <a:ea typeface="ＭＳ Ｐゴシック" charset="0"/>
              <a:cs typeface="ＭＳ Ｐゴシック" charset="0"/>
            </a:endParaRPr>
          </a:p>
        </p:txBody>
      </p:sp>
      <p:sp>
        <p:nvSpPr>
          <p:cNvPr id="423942" name="Line 9"/>
          <p:cNvSpPr>
            <a:spLocks noChangeShapeType="1"/>
          </p:cNvSpPr>
          <p:nvPr/>
        </p:nvSpPr>
        <p:spPr bwMode="auto">
          <a:xfrm>
            <a:off x="0" y="5791200"/>
            <a:ext cx="9144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z="2000" smtClean="0">
              <a:solidFill>
                <a:srgbClr val="000000"/>
              </a:solidFill>
              <a:latin typeface="Arial" charset="0"/>
            </a:endParaRPr>
          </a:p>
        </p:txBody>
      </p:sp>
    </p:spTree>
    <p:extLst>
      <p:ext uri="{BB962C8B-B14F-4D97-AF65-F5344CB8AC3E}">
        <p14:creationId xmlns:p14="http://schemas.microsoft.com/office/powerpoint/2010/main" val="2581973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4">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2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6" grpId="0" animBg="1"/>
      <p:bldP spid="12294" grpId="0"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descr="Cross-churc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381000"/>
            <a:ext cx="7696200" cy="1143000"/>
          </a:xfrm>
        </p:spPr>
        <p:txBody>
          <a:bodyPr>
            <a:normAutofit fontScale="90000"/>
          </a:bodyPr>
          <a:lstStyle/>
          <a:p>
            <a:r>
              <a:rPr lang="en-US" b="1" dirty="0" err="1" smtClean="0">
                <a:solidFill>
                  <a:srgbClr val="FFFFFF"/>
                </a:solidFill>
                <a:latin typeface="Arial" charset="0"/>
                <a:ea typeface="ＭＳ Ｐゴシック" charset="0"/>
                <a:cs typeface="ＭＳ Ｐゴシック" charset="0"/>
              </a:rPr>
              <a:t>Quyết</a:t>
            </a:r>
            <a:r>
              <a:rPr lang="en-US" b="1" dirty="0" smtClean="0">
                <a:solidFill>
                  <a:srgbClr val="FFFFFF"/>
                </a:solidFill>
                <a:effectLst>
                  <a:outerShdw blurRad="38100" dist="38100" dir="2700000" algn="tl">
                    <a:srgbClr val="808080"/>
                  </a:outerShdw>
                </a:effectLst>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định</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quan</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trọng</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trong</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Công</a:t>
            </a:r>
            <a:r>
              <a:rPr lang="en-US" b="1" dirty="0" smtClean="0">
                <a:solidFill>
                  <a:srgbClr val="FFFFFF"/>
                </a:solidFill>
                <a:latin typeface="Arial" charset="0"/>
                <a:ea typeface="ＭＳ Ｐゴシック" charset="0"/>
                <a:cs typeface="ＭＳ Ｐゴシック" charset="0"/>
              </a:rPr>
              <a:t> </a:t>
            </a:r>
            <a:r>
              <a:rPr lang="en-US" b="1" dirty="0" err="1" smtClean="0">
                <a:solidFill>
                  <a:srgbClr val="FFFFFF"/>
                </a:solidFill>
                <a:latin typeface="Arial" charset="0"/>
                <a:ea typeface="ＭＳ Ｐゴシック" charset="0"/>
                <a:cs typeface="ＭＳ Ｐゴシック" charset="0"/>
              </a:rPr>
              <a:t>vụ</a:t>
            </a:r>
            <a:r>
              <a:rPr lang="en-US" b="1" dirty="0" smtClean="0">
                <a:solidFill>
                  <a:srgbClr val="FFFFFF"/>
                </a:solidFill>
                <a:latin typeface="Arial" charset="0"/>
                <a:ea typeface="ＭＳ Ｐゴシック" charset="0"/>
                <a:cs typeface="ＭＳ Ｐゴシック" charset="0"/>
              </a:rPr>
              <a:t>  </a:t>
            </a:r>
            <a:r>
              <a:rPr lang="en-US" b="1" dirty="0">
                <a:solidFill>
                  <a:srgbClr val="FFFFFF"/>
                </a:solidFill>
                <a:latin typeface="Arial" charset="0"/>
                <a:ea typeface="ＭＳ Ｐゴシック" charset="0"/>
                <a:cs typeface="ＭＳ Ｐゴシック" charset="0"/>
              </a:rPr>
              <a:t>15</a:t>
            </a:r>
          </a:p>
        </p:txBody>
      </p:sp>
      <p:sp>
        <p:nvSpPr>
          <p:cNvPr id="425988" name="Subtitle 2"/>
          <p:cNvSpPr txBox="1">
            <a:spLocks/>
          </p:cNvSpPr>
          <p:nvPr/>
        </p:nvSpPr>
        <p:spPr bwMode="auto">
          <a:xfrm>
            <a:off x="4876800" y="2362200"/>
            <a:ext cx="426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en-US" sz="3200" b="1" dirty="0" err="1" smtClean="0">
                <a:solidFill>
                  <a:srgbClr val="FFFFFF"/>
                </a:solidFill>
              </a:rPr>
              <a:t>Phép</a:t>
            </a:r>
            <a:r>
              <a:rPr lang="en-US" sz="3200" b="1" dirty="0" smtClean="0">
                <a:solidFill>
                  <a:srgbClr val="FFFFFF"/>
                </a:solidFill>
              </a:rPr>
              <a:t> </a:t>
            </a:r>
            <a:r>
              <a:rPr lang="en-US" sz="3200" b="1" dirty="0" err="1" smtClean="0">
                <a:solidFill>
                  <a:srgbClr val="FFFFFF"/>
                </a:solidFill>
              </a:rPr>
              <a:t>cắt</a:t>
            </a:r>
            <a:r>
              <a:rPr lang="en-US" sz="3200" b="1" dirty="0" smtClean="0">
                <a:solidFill>
                  <a:srgbClr val="FFFFFF"/>
                </a:solidFill>
              </a:rPr>
              <a:t> </a:t>
            </a:r>
            <a:r>
              <a:rPr lang="en-US" sz="3200" b="1" dirty="0" err="1" smtClean="0">
                <a:solidFill>
                  <a:srgbClr val="FFFFFF"/>
                </a:solidFill>
              </a:rPr>
              <a:t>bì</a:t>
            </a:r>
            <a:r>
              <a:rPr lang="en-US" sz="3200" b="1" dirty="0" smtClean="0">
                <a:solidFill>
                  <a:srgbClr val="FFFFFF"/>
                </a:solidFill>
              </a:rPr>
              <a:t> </a:t>
            </a:r>
            <a:r>
              <a:rPr lang="en-US" sz="3200" b="1" dirty="0" err="1" smtClean="0">
                <a:solidFill>
                  <a:srgbClr val="FFFFFF"/>
                </a:solidFill>
              </a:rPr>
              <a:t>tại</a:t>
            </a:r>
            <a:r>
              <a:rPr lang="en-US" sz="3200" b="1" dirty="0" smtClean="0">
                <a:solidFill>
                  <a:srgbClr val="FFFFFF"/>
                </a:solidFill>
              </a:rPr>
              <a:t> </a:t>
            </a:r>
            <a:r>
              <a:rPr lang="en-US" sz="3200" b="1" dirty="0" err="1" smtClean="0">
                <a:solidFill>
                  <a:srgbClr val="FFFFFF"/>
                </a:solidFill>
              </a:rPr>
              <a:t>Hội</a:t>
            </a:r>
            <a:r>
              <a:rPr lang="en-US" sz="3200" b="1" dirty="0" smtClean="0">
                <a:solidFill>
                  <a:srgbClr val="FFFFFF"/>
                </a:solidFill>
              </a:rPr>
              <a:t> </a:t>
            </a:r>
            <a:r>
              <a:rPr lang="en-US" sz="3200" b="1" dirty="0" err="1" smtClean="0">
                <a:solidFill>
                  <a:srgbClr val="FFFFFF"/>
                </a:solidFill>
              </a:rPr>
              <a:t>nghị</a:t>
            </a:r>
            <a:r>
              <a:rPr lang="en-US" sz="3200" b="1" dirty="0" smtClean="0">
                <a:solidFill>
                  <a:srgbClr val="FFFFFF"/>
                </a:solidFill>
              </a:rPr>
              <a:t> </a:t>
            </a:r>
            <a:r>
              <a:rPr lang="en-US" sz="3200" b="1" dirty="0" err="1" smtClean="0">
                <a:solidFill>
                  <a:srgbClr val="FFFFFF"/>
                </a:solidFill>
              </a:rPr>
              <a:t>Giê-ru-sa-lem</a:t>
            </a:r>
            <a:r>
              <a:rPr lang="en-US" sz="3200" b="1" dirty="0" smtClean="0">
                <a:solidFill>
                  <a:srgbClr val="FFFFFF"/>
                </a:solidFill>
              </a:rPr>
              <a:t> (c. 1-35)</a:t>
            </a:r>
          </a:p>
          <a:p>
            <a:pPr>
              <a:spcBef>
                <a:spcPct val="20000"/>
              </a:spcBef>
            </a:pPr>
            <a:endParaRPr lang="en-US" sz="3200" b="1" dirty="0" smtClean="0">
              <a:solidFill>
                <a:srgbClr val="FFFFFF"/>
              </a:solidFill>
            </a:endParaRPr>
          </a:p>
          <a:p>
            <a:pPr>
              <a:spcBef>
                <a:spcPct val="20000"/>
              </a:spcBef>
            </a:pPr>
            <a:r>
              <a:rPr lang="en-US" sz="3200" b="1" dirty="0" err="1" smtClean="0">
                <a:solidFill>
                  <a:srgbClr val="FFFFFF"/>
                </a:solidFill>
              </a:rPr>
              <a:t>Mâu</a:t>
            </a:r>
            <a:r>
              <a:rPr lang="en-US" sz="3200" b="1" dirty="0" smtClean="0">
                <a:solidFill>
                  <a:srgbClr val="FFFFFF"/>
                </a:solidFill>
              </a:rPr>
              <a:t> </a:t>
            </a:r>
            <a:r>
              <a:rPr lang="en-US" sz="3200" b="1" dirty="0" err="1" smtClean="0">
                <a:solidFill>
                  <a:srgbClr val="FFFFFF"/>
                </a:solidFill>
              </a:rPr>
              <a:t>thuẫn</a:t>
            </a:r>
            <a:r>
              <a:rPr lang="en-US" sz="3200" b="1" dirty="0" smtClean="0">
                <a:solidFill>
                  <a:srgbClr val="FFFFFF"/>
                </a:solidFill>
              </a:rPr>
              <a:t> </a:t>
            </a:r>
            <a:r>
              <a:rPr lang="en-US" sz="3200" b="1" dirty="0" err="1" smtClean="0">
                <a:solidFill>
                  <a:srgbClr val="FFFFFF"/>
                </a:solidFill>
              </a:rPr>
              <a:t>trong</a:t>
            </a:r>
            <a:r>
              <a:rPr lang="en-US" sz="3200" b="1" dirty="0" smtClean="0">
                <a:solidFill>
                  <a:srgbClr val="FFFFFF"/>
                </a:solidFill>
              </a:rPr>
              <a:t> </a:t>
            </a:r>
            <a:r>
              <a:rPr lang="en-US" sz="3200" b="1" dirty="0" err="1" smtClean="0">
                <a:solidFill>
                  <a:srgbClr val="FFFFFF"/>
                </a:solidFill>
              </a:rPr>
              <a:t>việc</a:t>
            </a:r>
            <a:r>
              <a:rPr lang="en-US" sz="3200" b="1" dirty="0" smtClean="0">
                <a:solidFill>
                  <a:srgbClr val="FFFFFF"/>
                </a:solidFill>
              </a:rPr>
              <a:t> </a:t>
            </a:r>
            <a:r>
              <a:rPr lang="en-US" sz="3200" b="1" dirty="0" err="1" smtClean="0">
                <a:solidFill>
                  <a:srgbClr val="FFFFFF"/>
                </a:solidFill>
              </a:rPr>
              <a:t>có</a:t>
            </a:r>
            <a:r>
              <a:rPr lang="en-US" sz="3200" b="1" dirty="0" smtClean="0">
                <a:solidFill>
                  <a:srgbClr val="FFFFFF"/>
                </a:solidFill>
              </a:rPr>
              <a:t> </a:t>
            </a:r>
            <a:r>
              <a:rPr lang="en-US" sz="3200" b="1" dirty="0" err="1" smtClean="0">
                <a:solidFill>
                  <a:srgbClr val="FFFFFF"/>
                </a:solidFill>
              </a:rPr>
              <a:t>phục</a:t>
            </a:r>
            <a:r>
              <a:rPr lang="en-US" sz="3200" b="1" dirty="0" smtClean="0">
                <a:solidFill>
                  <a:srgbClr val="FFFFFF"/>
                </a:solidFill>
              </a:rPr>
              <a:t> </a:t>
            </a:r>
            <a:r>
              <a:rPr lang="en-US" sz="3200" b="1" dirty="0" err="1" smtClean="0">
                <a:solidFill>
                  <a:srgbClr val="FFFFFF"/>
                </a:solidFill>
              </a:rPr>
              <a:t>hồi</a:t>
            </a:r>
            <a:r>
              <a:rPr lang="en-US" sz="3200" b="1" dirty="0" smtClean="0">
                <a:solidFill>
                  <a:srgbClr val="FFFFFF"/>
                </a:solidFill>
              </a:rPr>
              <a:t> </a:t>
            </a:r>
            <a:r>
              <a:rPr lang="en-US" sz="3200" b="1" dirty="0" err="1" smtClean="0">
                <a:solidFill>
                  <a:srgbClr val="FFFFFF"/>
                </a:solidFill>
              </a:rPr>
              <a:t>cho</a:t>
            </a:r>
            <a:r>
              <a:rPr lang="en-US" sz="3200" b="1" dirty="0" smtClean="0">
                <a:solidFill>
                  <a:srgbClr val="FFFFFF"/>
                </a:solidFill>
              </a:rPr>
              <a:t> </a:t>
            </a:r>
            <a:r>
              <a:rPr lang="en-US" sz="3200" b="1" dirty="0" err="1" smtClean="0">
                <a:solidFill>
                  <a:srgbClr val="FFFFFF"/>
                </a:solidFill>
              </a:rPr>
              <a:t>Giăng</a:t>
            </a:r>
            <a:r>
              <a:rPr lang="en-US" sz="3200" b="1" dirty="0" smtClean="0">
                <a:solidFill>
                  <a:srgbClr val="FFFFFF"/>
                </a:solidFill>
              </a:rPr>
              <a:t> </a:t>
            </a:r>
            <a:r>
              <a:rPr lang="en-US" sz="3200" b="1" dirty="0" err="1" smtClean="0">
                <a:solidFill>
                  <a:srgbClr val="FFFFFF"/>
                </a:solidFill>
              </a:rPr>
              <a:t>Mác</a:t>
            </a:r>
            <a:r>
              <a:rPr lang="en-US" sz="3200" b="1" dirty="0" smtClean="0">
                <a:solidFill>
                  <a:srgbClr val="FFFFFF"/>
                </a:solidFill>
              </a:rPr>
              <a:t> hay </a:t>
            </a:r>
            <a:r>
              <a:rPr lang="en-US" sz="3200" b="1" dirty="0" err="1" smtClean="0">
                <a:solidFill>
                  <a:srgbClr val="FFFFFF"/>
                </a:solidFill>
              </a:rPr>
              <a:t>không</a:t>
            </a:r>
            <a:r>
              <a:rPr lang="en-US" sz="3200" b="1" dirty="0" smtClean="0">
                <a:solidFill>
                  <a:srgbClr val="FFFFFF"/>
                </a:solidFill>
              </a:rPr>
              <a:t>  (c.36-40)</a:t>
            </a:r>
          </a:p>
        </p:txBody>
      </p:sp>
      <p:sp>
        <p:nvSpPr>
          <p:cNvPr id="5" name="Text Box 1028"/>
          <p:cNvSpPr txBox="1">
            <a:spLocks noChangeArrowheads="1"/>
          </p:cNvSpPr>
          <p:nvPr/>
        </p:nvSpPr>
        <p:spPr bwMode="auto">
          <a:xfrm>
            <a:off x="9252520" y="0"/>
            <a:ext cx="2304256" cy="830997"/>
          </a:xfrm>
          <a:prstGeom prst="rect">
            <a:avLst/>
          </a:prstGeom>
          <a:noFill/>
          <a:ln>
            <a:noFill/>
          </a:ln>
          <a:effectLst>
            <a:outerShdw blurRad="63500" dist="35921" dir="2700000" algn="ctr" rotWithShape="0">
              <a:srgbClr val="000000">
                <a:alpha val="74998"/>
              </a:srgbClr>
            </a:outerShdw>
          </a:effectLs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dirty="0" smtClean="0">
                <a:solidFill>
                  <a:srgbClr val="FFFFFF"/>
                </a:solidFill>
                <a:cs typeface="Arial" charset="0"/>
              </a:rPr>
              <a:t>Ecclesiology 86-87</a:t>
            </a:r>
          </a:p>
        </p:txBody>
      </p:sp>
    </p:spTree>
    <p:extLst>
      <p:ext uri="{BB962C8B-B14F-4D97-AF65-F5344CB8AC3E}">
        <p14:creationId xmlns:p14="http://schemas.microsoft.com/office/powerpoint/2010/main" val="44795975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en-US">
                <a:latin typeface="Arial" charset="0"/>
                <a:ea typeface="ＭＳ Ｐゴシック" charset="0"/>
                <a:cs typeface="ＭＳ Ｐゴシック" charset="0"/>
              </a:rPr>
              <a:t>Philippian Jailor (Acts 16)</a:t>
            </a:r>
          </a:p>
        </p:txBody>
      </p:sp>
    </p:spTree>
    <p:extLst>
      <p:ext uri="{BB962C8B-B14F-4D97-AF65-F5344CB8AC3E}">
        <p14:creationId xmlns:p14="http://schemas.microsoft.com/office/powerpoint/2010/main" val="370301598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70693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3077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2995" name="Picture 4" descr="jail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66761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Pouring</a:t>
            </a:r>
          </a:p>
        </p:txBody>
      </p:sp>
      <p:sp>
        <p:nvSpPr>
          <p:cNvPr id="377859"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5043" name="Picture 4" descr="baptism-jai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74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12896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6"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graphicFrame>
        <p:nvGraphicFramePr>
          <p:cNvPr id="50273" name="Group 97"/>
          <p:cNvGraphicFramePr>
            <a:graphicFrameLocks noGrp="1"/>
          </p:cNvGraphicFramePr>
          <p:nvPr/>
        </p:nvGraphicFramePr>
        <p:xfrm>
          <a:off x="0" y="1335088"/>
          <a:ext cx="9144000" cy="5057140"/>
        </p:xfrm>
        <a:graphic>
          <a:graphicData uri="http://schemas.openxmlformats.org/drawingml/2006/table">
            <a:tbl>
              <a:tblPr/>
              <a:tblGrid>
                <a:gridCol w="1406525"/>
                <a:gridCol w="1250950"/>
                <a:gridCol w="6486525"/>
              </a:tblGrid>
              <a:tr h="409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Anh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hùng</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Kinh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Thánh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Hành</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động</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anh</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hùng</a:t>
                      </a:r>
                      <a:endParaRPr kumimoji="0" lang="en-GB" sz="28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9423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US"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què</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rPr>
                        <a:t>3:9-12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Sau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được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chữa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lành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ngợi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khen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Chúa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Mọi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tụ</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tập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xem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Phierơ</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nhân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cơ</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hội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nói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về</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Chúa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Jesus. </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106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Năm</a:t>
                      </a:r>
                      <a:r>
                        <a:rPr kumimoji="0" lang="ja-JP" altLang="en-US" sz="2000" b="1" i="0" u="none" strike="noStrike" cap="none" normalizeH="0" baseline="0" smtClean="0">
                          <a:ln>
                            <a:noFill/>
                          </a:ln>
                          <a:solidFill>
                            <a:schemeClr val="tx1"/>
                          </a:solidFill>
                          <a:effectLst/>
                          <a:latin typeface="Arial Narrow" charset="0"/>
                          <a:ea typeface="ＭＳ Ｐゴシック" charset="0"/>
                          <a:cs typeface="Times New Roman" charset="0"/>
                        </a:rPr>
                        <a:t>“</a:t>
                      </a:r>
                      <a:r>
                        <a:rPr kumimoji="0" lang="en-US" altLang="ja-JP"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chấp</a:t>
                      </a:r>
                      <a:r>
                        <a:rPr kumimoji="0" lang="en-US" altLang="ja-JP"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US" altLang="ja-JP"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sự</a:t>
                      </a:r>
                      <a:r>
                        <a:rPr kumimoji="0" lang="ja-JP" altLang="en-US" sz="2000" b="1" i="0" u="none" strike="noStrike" cap="none" normalizeH="0" baseline="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6:2-5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Ai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cũng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nghe</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về</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Êti6en,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nhiều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biết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Philíp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nhưng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còn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5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khác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nữa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cũng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được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chọn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Họ</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chẳng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những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đặt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nền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móng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sự</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phục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vụ</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trong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Hội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Thánh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khó</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họ</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cũng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giúp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làm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các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sứ</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đồ</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được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rảnh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tay</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giảng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tin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lành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r>
                        <a:rPr kumimoji="0" lang="en-US"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Anania</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9:10-19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có</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trách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nhiệm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làm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đầu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tiên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bày</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tỏ</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tình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yêu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Đấng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Christ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Saulơ</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sau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tin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Chúa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Cọt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nây</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10:30-35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Gương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Phierơ</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thấy</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rằng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Phúc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Âm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dành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tất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cả</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mọi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Do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Dân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Ngoại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Rôđơ</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12:13-15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Sự</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kiên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trì</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đem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được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Phierơ</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vào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trong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Mari,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để</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được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an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toàn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3"/>
          <p:cNvSpPr txBox="1">
            <a:spLocks noChangeArrowheads="1"/>
          </p:cNvSpPr>
          <p:nvPr/>
        </p:nvSpPr>
        <p:spPr bwMode="auto">
          <a:xfrm>
            <a:off x="3429000" y="6477000"/>
            <a:ext cx="5638800" cy="307975"/>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400418" name="Title 6"/>
          <p:cNvSpPr>
            <a:spLocks noGrp="1"/>
          </p:cNvSpPr>
          <p:nvPr>
            <p:ph type="title" idx="4294967295"/>
          </p:nvPr>
        </p:nvSpPr>
        <p:spPr>
          <a:xfrm>
            <a:off x="457200" y="0"/>
            <a:ext cx="8382000" cy="1143000"/>
          </a:xfrm>
        </p:spPr>
        <p:txBody>
          <a:bodyPr>
            <a:normAutofit fontScale="90000"/>
          </a:bodyPr>
          <a:lstStyle/>
          <a:p>
            <a:r>
              <a:rPr lang="en-US" sz="4000" b="1" u="sng" dirty="0" err="1" smtClean="0">
                <a:latin typeface="Arial" charset="0"/>
                <a:ea typeface="SimSun" charset="0"/>
                <a:cs typeface="SimSun" charset="0"/>
              </a:rPr>
              <a:t>Những</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Anh</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Hùng</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chưa</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được</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khen</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ngợi</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trong</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Công</a:t>
            </a:r>
            <a:r>
              <a:rPr lang="en-US" sz="4000" b="1" u="sng" dirty="0" smtClean="0">
                <a:latin typeface="Arial" charset="0"/>
                <a:ea typeface="SimSun" charset="0"/>
                <a:cs typeface="SimSun" charset="0"/>
              </a:rPr>
              <a:t> </a:t>
            </a:r>
            <a:r>
              <a:rPr lang="en-US" sz="4000" b="1" u="sng" dirty="0" err="1" smtClean="0">
                <a:latin typeface="Arial" charset="0"/>
                <a:ea typeface="SimSun" charset="0"/>
                <a:cs typeface="SimSun" charset="0"/>
              </a:rPr>
              <a:t>vụ</a:t>
            </a:r>
            <a:endParaRPr lang="en-US" sz="54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C:\Users\Jeremy.J4-PC\Pictures\Europe tour\CIMG2774.JPG"/>
          <p:cNvPicPr>
            <a:picLocks noChangeAspect="1" noChangeArrowheads="1"/>
          </p:cNvPicPr>
          <p:nvPr/>
        </p:nvPicPr>
        <p:blipFill>
          <a:blip r:embed="rId3" cstate="print">
            <a:lum bright="28000" contrast="-5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anchor="ctr"/>
          <a:lstStyle/>
          <a:p>
            <a:pPr algn="l"/>
            <a:endParaRPr lang="en-US">
              <a:solidFill>
                <a:srgbClr val="000000"/>
              </a:solidFill>
              <a:cs typeface="Times New Roman" charset="0"/>
            </a:endParaRPr>
          </a:p>
        </p:txBody>
      </p:sp>
      <p:graphicFrame>
        <p:nvGraphicFramePr>
          <p:cNvPr id="52291" name="Group 67"/>
          <p:cNvGraphicFramePr>
            <a:graphicFrameLocks noGrp="1"/>
          </p:cNvGraphicFramePr>
          <p:nvPr/>
        </p:nvGraphicFramePr>
        <p:xfrm>
          <a:off x="0" y="1371600"/>
          <a:ext cx="9144000" cy="4815624"/>
        </p:xfrm>
        <a:graphic>
          <a:graphicData uri="http://schemas.openxmlformats.org/drawingml/2006/table">
            <a:tbl>
              <a:tblPr/>
              <a:tblGrid>
                <a:gridCol w="1306513"/>
                <a:gridCol w="1306512"/>
                <a:gridCol w="6530975"/>
              </a:tblGrid>
              <a:tr h="4094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Anh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hùng</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Kinh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rgbClr val="FFFFFF"/>
                          </a:solidFill>
                          <a:effectLst/>
                          <a:latin typeface="Arial Narrow" charset="0"/>
                          <a:ea typeface="ＭＳ Ｐゴシック" charset="0"/>
                          <a:cs typeface="Times New Roman" charset="0"/>
                        </a:rPr>
                        <a:t>Thánh</a:t>
                      </a:r>
                      <a:r>
                        <a:rPr kumimoji="0" lang="en-US" sz="2000" b="1" i="0" u="none" strike="noStrike" cap="none" normalizeH="0" baseline="0" dirty="0" smtClean="0">
                          <a:ln>
                            <a:noFill/>
                          </a:ln>
                          <a:solidFill>
                            <a:srgbClr val="FFFFFF"/>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Hành</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động</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anh</a:t>
                      </a:r>
                      <a:r>
                        <a:rPr kumimoji="0" lang="en-US" sz="2800" b="1" i="0" u="none" strike="noStrike" cap="none" normalizeH="0" baseline="0" dirty="0" smtClean="0">
                          <a:ln>
                            <a:noFill/>
                          </a:ln>
                          <a:solidFill>
                            <a:srgbClr val="FFFFFF"/>
                          </a:solidFill>
                          <a:effectLst/>
                          <a:latin typeface="Arial Narrow" charset="0"/>
                          <a:ea typeface="ＭＳ Ｐゴシック" charset="0"/>
                          <a:cs typeface="Times New Roman" charset="0"/>
                        </a:rPr>
                        <a:t> </a:t>
                      </a:r>
                      <a:r>
                        <a:rPr kumimoji="0" lang="en-US" sz="2800" b="1" i="0" u="none" strike="noStrike" cap="none" normalizeH="0" baseline="0" dirty="0" err="1" smtClean="0">
                          <a:ln>
                            <a:noFill/>
                          </a:ln>
                          <a:solidFill>
                            <a:srgbClr val="FFFFFF"/>
                          </a:solidFill>
                          <a:effectLst/>
                          <a:latin typeface="Arial Narrow" charset="0"/>
                          <a:ea typeface="ＭＳ Ｐゴシック" charset="0"/>
                          <a:cs typeface="Times New Roman" charset="0"/>
                        </a:rPr>
                        <a:t>hùng</a:t>
                      </a:r>
                      <a:endParaRPr kumimoji="0" lang="en-GB" sz="28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r>
              <a:tr h="1005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Giacơ</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15:13-21</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chủ</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trì</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giáo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hội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nghị</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Giêrusalem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dùng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sự</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dũng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cảm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phân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biệt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để</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giúp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ra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quyết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định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ảnh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hưởng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trực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tiếp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trên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triệu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triệu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vi-VN" sz="2000" b="1" i="0" u="none" strike="noStrike" cap="none" normalizeH="0" baseline="0" dirty="0" smtClean="0">
                          <a:ln>
                            <a:noFill/>
                          </a:ln>
                          <a:solidFill>
                            <a:schemeClr val="tx1"/>
                          </a:solidFill>
                          <a:effectLst/>
                          <a:latin typeface="Arial Narrow" charset="0"/>
                          <a:ea typeface="ＭＳ Ｐゴシック" charset="0"/>
                          <a:cs typeface="Times New Roman" charset="0"/>
                        </a:rPr>
                        <a:t>Cơ-đốc-nhâ</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n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trải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nhiều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thế</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hệ</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Lyđi</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16:13-15</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mở</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cửa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đón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tiếp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đưa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nhiều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đến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với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Chúa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thành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lập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một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Hội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Thánh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Phi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líp</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Giasôn</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17:5-9</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mạo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hiểm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tính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mạng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mình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Phúc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Âm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để</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ở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nhà</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mình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binh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vực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điều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đúng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đắn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dù</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đối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diện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với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sự</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bắt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bớ</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Cháu</a:t>
                      </a:r>
                      <a:r>
                        <a:rPr kumimoji="0" lang="en-US"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của</a:t>
                      </a:r>
                      <a:r>
                        <a:rPr kumimoji="0" lang="en-US"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US"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US"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23:16-24</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cứu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mạng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báo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cho</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các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viên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chức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biết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về</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âm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mưu</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ám</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hại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07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Giulơ</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Arial Narrow" charset="0"/>
                          <a:ea typeface="ＭＳ Ｐゴシック" charset="0"/>
                          <a:cs typeface="Times New Roman" charset="0"/>
                        </a:rPr>
                        <a:t>27:1, 43</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Ông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tha</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mạng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những</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người</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lính</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khác</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muốn</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giết</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 </a:t>
                      </a:r>
                      <a:r>
                        <a:rPr kumimoji="0" lang="en-GB" sz="2000" b="1" i="0" u="none" strike="noStrike" cap="none" normalizeH="0" baseline="0" dirty="0" err="1" smtClean="0">
                          <a:ln>
                            <a:noFill/>
                          </a:ln>
                          <a:solidFill>
                            <a:schemeClr val="tx1"/>
                          </a:solidFill>
                          <a:effectLst/>
                          <a:latin typeface="Arial Narrow" charset="0"/>
                          <a:ea typeface="ＭＳ Ｐゴシック" charset="0"/>
                          <a:cs typeface="Times New Roman" charset="0"/>
                        </a:rPr>
                        <a:t>Phaolô</a:t>
                      </a:r>
                      <a:r>
                        <a:rPr kumimoji="0" lang="en-GB" sz="2000" b="1" i="0" u="none" strike="noStrike" cap="none" normalizeH="0" baseline="0" dirty="0" smtClean="0">
                          <a:ln>
                            <a:noFill/>
                          </a:ln>
                          <a:solidFill>
                            <a:schemeClr val="tx1"/>
                          </a:solidFill>
                          <a:effectLst/>
                          <a:latin typeface="Arial Narrow" charset="0"/>
                          <a:ea typeface="ＭＳ Ｐゴシック" charset="0"/>
                          <a:cs typeface="Times New Roman" charset="0"/>
                        </a:rPr>
                        <a:t>.</a:t>
                      </a:r>
                      <a:endParaRPr kumimoji="0" lang="en-GB" sz="2000" b="1" i="0" u="none" strike="noStrike" cap="none" normalizeH="0" baseline="0" dirty="0">
                        <a:ln>
                          <a:noFill/>
                        </a:ln>
                        <a:solidFill>
                          <a:schemeClr val="tx1"/>
                        </a:solidFill>
                        <a:effectLst/>
                        <a:latin typeface="Arial Narrow" charset="0"/>
                        <a:ea typeface="ＭＳ Ｐゴシック" charset="0"/>
                        <a:cs typeface="Times New Roman"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 Box 3"/>
          <p:cNvSpPr txBox="1">
            <a:spLocks noChangeArrowheads="1"/>
          </p:cNvSpPr>
          <p:nvPr/>
        </p:nvSpPr>
        <p:spPr bwMode="auto">
          <a:xfrm>
            <a:off x="3429000" y="6477000"/>
            <a:ext cx="5638800" cy="307975"/>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1400" b="1" dirty="0">
                <a:solidFill>
                  <a:srgbClr val="000000"/>
                </a:solidFill>
                <a:latin typeface="Arial" charset="0"/>
                <a:ea typeface="Times New Roman" charset="0"/>
                <a:cs typeface="+mn-cs"/>
              </a:rPr>
              <a:t>Jeremy Chew, East Asia School of Theology, Singapore</a:t>
            </a:r>
          </a:p>
        </p:txBody>
      </p:sp>
      <p:sp>
        <p:nvSpPr>
          <p:cNvPr id="402466" name="Title 6"/>
          <p:cNvSpPr>
            <a:spLocks noGrp="1"/>
          </p:cNvSpPr>
          <p:nvPr>
            <p:ph type="title" idx="4294967295"/>
          </p:nvPr>
        </p:nvSpPr>
        <p:spPr>
          <a:xfrm>
            <a:off x="685800" y="76200"/>
            <a:ext cx="7924800" cy="1143000"/>
          </a:xfrm>
        </p:spPr>
        <p:txBody>
          <a:bodyPr vert="horz" lIns="91440" tIns="45720" rIns="91440" bIns="45720" rtlCol="0" anchor="ctr">
            <a:normAutofit fontScale="90000"/>
          </a:bodyPr>
          <a:lstStyle/>
          <a:p>
            <a:r>
              <a:rPr lang="en-US" sz="4000" b="1" u="sng" dirty="0" err="1">
                <a:latin typeface="Arial" charset="0"/>
                <a:ea typeface="SimSun" charset="0"/>
                <a:cs typeface="SimSun" charset="0"/>
              </a:rPr>
              <a:t>Những</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Anh</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Hùng</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chưa</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được</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khen</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ngợi</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trong</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Công</a:t>
            </a:r>
            <a:r>
              <a:rPr lang="en-US" sz="4000" b="1" u="sng" dirty="0">
                <a:latin typeface="Arial" charset="0"/>
                <a:ea typeface="SimSun" charset="0"/>
                <a:cs typeface="SimSun" charset="0"/>
              </a:rPr>
              <a:t> </a:t>
            </a:r>
            <a:r>
              <a:rPr lang="en-US" sz="4000" b="1" u="sng" dirty="0" err="1">
                <a:latin typeface="Arial" charset="0"/>
                <a:ea typeface="SimSun" charset="0"/>
                <a:cs typeface="SimSun" charset="0"/>
              </a:rPr>
              <a:t>vụ</a:t>
            </a:r>
            <a:endParaRPr lang="en-US" sz="4000" b="1" u="sng" dirty="0">
              <a:latin typeface="Arial"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0.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3.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4.xml><?xml version="1.0" encoding="utf-8"?>
<a:themeOverride xmlns:a="http://schemas.openxmlformats.org/drawingml/2006/main">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5.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16.xml><?xml version="1.0" encoding="utf-8"?>
<a:themeOverride xmlns:a="http://schemas.openxmlformats.org/drawingml/2006/main">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themeOverride>
</file>

<file path=ppt/theme/themeOverride17.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18.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9.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2.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2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1.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2.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3.xml><?xml version="1.0" encoding="utf-8"?>
<a:themeOverride xmlns:a="http://schemas.openxmlformats.org/drawingml/2006/main">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themeOverride>
</file>

<file path=ppt/theme/themeOverride24.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25.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2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28.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9.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3.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30.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31.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3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5.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6.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7.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8.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9.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otalTime>2235</TotalTime>
  <Words>6874</Words>
  <Application>Microsoft Macintosh PowerPoint</Application>
  <PresentationFormat>On-screen Show (4:3)</PresentationFormat>
  <Paragraphs>954</Paragraphs>
  <Slides>101</Slides>
  <Notes>84</Notes>
  <HiddenSlides>0</HiddenSlides>
  <MMClips>0</MMClips>
  <ScaleCrop>false</ScaleCrop>
  <HeadingPairs>
    <vt:vector size="4" baseType="variant">
      <vt:variant>
        <vt:lpstr>Theme</vt:lpstr>
      </vt:variant>
      <vt:variant>
        <vt:i4>36</vt:i4>
      </vt:variant>
      <vt:variant>
        <vt:lpstr>Slide Titles</vt:lpstr>
      </vt:variant>
      <vt:variant>
        <vt:i4>101</vt:i4>
      </vt:variant>
    </vt:vector>
  </HeadingPairs>
  <TitlesOfParts>
    <vt:vector size="137" baseType="lpstr">
      <vt:lpstr>Office Theme</vt:lpstr>
      <vt:lpstr>Strategic</vt:lpstr>
      <vt:lpstr>Globe</vt:lpstr>
      <vt:lpstr>Slit</vt:lpstr>
      <vt:lpstr>untitled 1</vt:lpstr>
      <vt:lpstr>1_Stream</vt:lpstr>
      <vt:lpstr>2_Strategic</vt:lpstr>
      <vt:lpstr>Default Design</vt:lpstr>
      <vt:lpstr>3_Strategic</vt:lpstr>
      <vt:lpstr>Blank Presentation</vt:lpstr>
      <vt:lpstr>1_Strategic</vt:lpstr>
      <vt:lpstr>4_Strategic</vt:lpstr>
      <vt:lpstr>1_Bar Code</vt:lpstr>
      <vt:lpstr>Circuit</vt:lpstr>
      <vt:lpstr>2_Balance</vt:lpstr>
      <vt:lpstr>Fireworks</vt:lpstr>
      <vt:lpstr>1_Fireworks</vt:lpstr>
      <vt:lpstr>Columns</vt:lpstr>
      <vt:lpstr>3_Balance</vt:lpstr>
      <vt:lpstr>4_Balance</vt:lpstr>
      <vt:lpstr>Warp</vt:lpstr>
      <vt:lpstr>Schmooze</vt:lpstr>
      <vt:lpstr>2_Fireworks</vt:lpstr>
      <vt:lpstr>3_Fireworks</vt:lpstr>
      <vt:lpstr>1_Beam</vt:lpstr>
      <vt:lpstr>4_Fireworks</vt:lpstr>
      <vt:lpstr>Curtain Call</vt:lpstr>
      <vt:lpstr>5_Fireworks</vt:lpstr>
      <vt:lpstr>6_Fireworks</vt:lpstr>
      <vt:lpstr>7_Fireworks</vt:lpstr>
      <vt:lpstr>5_Strategic</vt:lpstr>
      <vt:lpstr>2_Blank Presentation</vt:lpstr>
      <vt:lpstr>2_Beam</vt:lpstr>
      <vt:lpstr>4_Default Design</vt:lpstr>
      <vt:lpstr>Mimosa</vt:lpstr>
      <vt:lpstr>1_Full Moon</vt:lpstr>
      <vt:lpstr>Công vụ các Sứ Đồ</vt:lpstr>
      <vt:lpstr>Công vụ</vt:lpstr>
      <vt:lpstr>The Church's One Foundation 1 of 4 </vt:lpstr>
      <vt:lpstr>The Church's One Foundation 2 of 4 </vt:lpstr>
      <vt:lpstr>Chúng ta nên làm gì?</vt:lpstr>
      <vt:lpstr>Cân nhắc khi Giải thích: Dạy dỗ hay Mô tả?</vt:lpstr>
      <vt:lpstr>Trưởng lão hướng dẫn  từ thời Môise </vt:lpstr>
      <vt:lpstr>Ai lo chuyện Nhà Hội?</vt:lpstr>
      <vt:lpstr>Đức Chúa Trời chủ trương lãnh đạo từng nhóm trải qua nhiều đời</vt:lpstr>
      <vt:lpstr>Những nơi đề cập đến trưởng lão</vt:lpstr>
      <vt:lpstr>PowerPoint Presentation</vt:lpstr>
      <vt:lpstr>PowerPoint Presentation</vt:lpstr>
      <vt:lpstr>PowerPoint Presentation</vt:lpstr>
      <vt:lpstr>PowerPoint Presentation</vt:lpstr>
      <vt:lpstr>PowerPoint Presentation</vt:lpstr>
      <vt:lpstr>Acts 1</vt:lpstr>
      <vt:lpstr>Hai Thiên sứ (Công vụ  1:11)</vt:lpstr>
      <vt:lpstr>Key Word &amp; Verse</vt:lpstr>
      <vt:lpstr>Nhân dịp </vt:lpstr>
      <vt:lpstr>Tổng Quan Tân Ước </vt:lpstr>
      <vt:lpstr>Đặc điểm chính của Công vụ</vt:lpstr>
      <vt:lpstr>Giải thích sách Công vụ như một Ký thuật</vt:lpstr>
      <vt:lpstr>Nói Tiếng Lạ trong Công Vụ</vt:lpstr>
      <vt:lpstr>Đặc điểm chính của Công vụ</vt:lpstr>
      <vt:lpstr>Những Bài Giảng trong sách Công Vụ</vt:lpstr>
      <vt:lpstr>Những Bài giảng trong sách Công Vụ</vt:lpstr>
      <vt:lpstr>Những Bài giảng trong sách Công Vụ</vt:lpstr>
      <vt:lpstr>So Sánh Luca &amp; Công vụ</vt:lpstr>
      <vt:lpstr>Những Chuyến Hành Trình Truyền Giáo của Phao-lô </vt:lpstr>
      <vt:lpstr>Đặc điểm chính của Công vụ</vt:lpstr>
      <vt:lpstr>Công vụ 1:8</vt:lpstr>
      <vt:lpstr>Phúc Âm  lan tỏa</vt:lpstr>
      <vt:lpstr>Vương quốc trong Tân Ước</vt:lpstr>
      <vt:lpstr>Biểu đồ của Sách (Đầu)</vt:lpstr>
      <vt:lpstr>Biểu đồ của sách (cuối)</vt:lpstr>
      <vt:lpstr>Tóm tắt &amp; Ứng dụng</vt:lpstr>
      <vt:lpstr>Luca là ai?</vt:lpstr>
      <vt:lpstr>Quyền tác giả của Luca-Công vụ</vt:lpstr>
      <vt:lpstr>Date, Origin, Recipients</vt:lpstr>
      <vt:lpstr>Nhân dịp</vt:lpstr>
      <vt:lpstr>Lý Do Luca Viết Sách</vt:lpstr>
      <vt:lpstr>Chia sách theo giai đoạn</vt:lpstr>
      <vt:lpstr>Công thức để Hội Thánh Thành công (Công vụ 1)</vt:lpstr>
      <vt:lpstr>PowerPoint Presentation</vt:lpstr>
      <vt:lpstr>Họ kéo ông ra ngoài thành và ném đá cho chết. Những người làm chứng dối nghịch Ê-tiên giao áo họ cho một thanh niên tên Sau-lơ giữ.</vt:lpstr>
      <vt:lpstr>"Cho nên Sau-lơ lên đường đi sang Đa-mách. Khi gần đến thành phố bỗng nhiên có ánh sáng chói lòa từ trời chiếu quanh ông" (9:3 BPT)</vt:lpstr>
      <vt:lpstr>Đường Ngay Thẳng</vt:lpstr>
      <vt:lpstr>PowerPoint Presentation</vt:lpstr>
      <vt:lpstr>PowerPoint Presentation</vt:lpstr>
      <vt:lpstr>Saulơ người trở thành Phao-lô </vt:lpstr>
      <vt:lpstr>Bạn có Nóng lòng muốn Thay Đổi?</vt:lpstr>
      <vt:lpstr>PowerPoint Presentation</vt:lpstr>
      <vt:lpstr>Muốn  Thay đổi</vt:lpstr>
      <vt:lpstr>Khủng hoảng &amp; Thay Đổi</vt:lpstr>
      <vt:lpstr>Công vụ 10:</vt:lpstr>
      <vt:lpstr>PowerPoint Presentation</vt:lpstr>
      <vt:lpstr>Bối cảnh…</vt:lpstr>
      <vt:lpstr>PowerPoint Presentation</vt:lpstr>
      <vt:lpstr>Khác nhau giữa các sắc dân?</vt:lpstr>
      <vt:lpstr>Công vụ 1-9</vt:lpstr>
      <vt:lpstr>I. Chúa luôn luôn chuẩn bị dân Ngài cho sự thay đổi</vt:lpstr>
      <vt:lpstr>A. Chúa chuẩn bị Hội Thánh Do Thái chấp nhận Dân Ngoại (9:36–10:16).</vt:lpstr>
      <vt:lpstr>Ba Làn Sóng Thay Đổi...</vt:lpstr>
      <vt:lpstr>Chuẩn bị Phierơ: Bước 1</vt:lpstr>
      <vt:lpstr>Chuẩn bị Phierơ –Bước 2</vt:lpstr>
      <vt:lpstr>“Khốn cho kẻ làm  thợ thuộc da</vt:lpstr>
      <vt:lpstr>Phierơ không giống Giôna tại Giópbê</vt:lpstr>
      <vt:lpstr>Chuẩn bị Cọtnây</vt:lpstr>
      <vt:lpstr>“Chúa định làm gì với những người ô uế này chứ?”</vt:lpstr>
      <vt:lpstr>“Phierơ thức dậy, giết và ăn đi!”</vt:lpstr>
      <vt:lpstr>Thức ăn gì</vt:lpstr>
      <vt:lpstr>B.  Đức Chúa Trời cũng chuẩn bị chúng ta cho sự thay đổi hôm nay!</vt:lpstr>
      <vt:lpstr>I. Đức Chúa Trời luôn luôn chuẩn bị dânNgài cho sự thay đổi</vt:lpstr>
      <vt:lpstr>II. Chính Đức Chúa Trời   khởi xướng sự thay đổi.</vt:lpstr>
      <vt:lpstr>Chúa khởi sự</vt:lpstr>
      <vt:lpstr>Sêsarê: Yêu quý &amp; Khinh rẻ</vt:lpstr>
      <vt:lpstr>B. Đức Chúa Trời đang khởi sự nhiều thay đổi mà chúng ta không có chút công lao nào…</vt:lpstr>
      <vt:lpstr>I. Chúa luôn luôn chuẩn bị dân Ngài cho sự thay đổi</vt:lpstr>
      <vt:lpstr>II. Chính Đức Chúa Trời   khởi xướng sự thay đổi.</vt:lpstr>
      <vt:lpstr>III. Chúng ta phải nắm lấy  kế hoạch mới của Đức Chúa Trời</vt:lpstr>
      <vt:lpstr>A.  Hội Thánh Giêrusalem phải chấp nhận người Ngoại bang tin Chúa vì sự thay đổi này đến từ Đức Chúa Trời (10:45–11:18)</vt:lpstr>
      <vt:lpstr>Những Phản ứng</vt:lpstr>
      <vt:lpstr>Chúng ta phải sốt sắng với sự thay đổi khi chính Chúa khởi xướng những đổi thay.</vt:lpstr>
      <vt:lpstr>Ý chính vẫn còn mơ hồ…?</vt:lpstr>
      <vt:lpstr>Chúng ta phải sốt sắng tiếp nhận thay đổi vì chính Đức Chúa Trời khởi xướng sự đổi thay  (Ý Chính)</vt:lpstr>
      <vt:lpstr>Faith Hops</vt:lpstr>
      <vt:lpstr>Tradition</vt:lpstr>
      <vt:lpstr>Bạn có sẵn sàng tiếp nhận sự thay đổi nhờ đó Phúc Âm có thể dễ đến với mọi người hơn không?</vt:lpstr>
      <vt:lpstr>Thứ tự thời gian trong sách Công Vụ</vt:lpstr>
      <vt:lpstr>Đưa ra những Quyết định quan trọng</vt:lpstr>
      <vt:lpstr>Quyết định quan trọng trong Công vụ  15</vt:lpstr>
      <vt:lpstr>Philippian Jailor (Acts 16)</vt:lpstr>
      <vt:lpstr>Fear seized him…</vt:lpstr>
      <vt:lpstr>Attempted suicide</vt:lpstr>
      <vt:lpstr>Joyful Jailor</vt:lpstr>
      <vt:lpstr>Pouring</vt:lpstr>
      <vt:lpstr>Immersing the jailow</vt:lpstr>
      <vt:lpstr>Những Anh Hùng chưa được khen ngợi trong Công vụ</vt:lpstr>
      <vt:lpstr>Những Anh Hùng chưa được khen ngợi trong Công vụ</vt:lpstr>
      <vt:lpstr>Luận cứ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Rick Griffith</cp:lastModifiedBy>
  <cp:revision>204</cp:revision>
  <dcterms:created xsi:type="dcterms:W3CDTF">2013-07-30T13:29:15Z</dcterms:created>
  <dcterms:modified xsi:type="dcterms:W3CDTF">2014-01-31T21:11:39Z</dcterms:modified>
</cp:coreProperties>
</file>